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erverZoom="10000" strictFirstAndLastChars="0" saveSubsetFonts="1">
  <p:sldMasterIdLst>
    <p:sldMasterId id="2147483674" r:id="rId3"/>
    <p:sldMasterId id="2147484949" r:id="rId4"/>
  </p:sldMasterIdLst>
  <p:notesMasterIdLst>
    <p:notesMasterId r:id="rId50"/>
  </p:notesMasterIdLst>
  <p:handoutMasterIdLst>
    <p:handoutMasterId r:id="rId51"/>
  </p:handoutMasterIdLst>
  <p:sldIdLst>
    <p:sldId id="353" r:id="rId5"/>
    <p:sldId id="394" r:id="rId6"/>
    <p:sldId id="388" r:id="rId7"/>
    <p:sldId id="389" r:id="rId8"/>
    <p:sldId id="372" r:id="rId9"/>
    <p:sldId id="368" r:id="rId10"/>
    <p:sldId id="397" r:id="rId11"/>
    <p:sldId id="370" r:id="rId12"/>
    <p:sldId id="363" r:id="rId13"/>
    <p:sldId id="367" r:id="rId14"/>
    <p:sldId id="399" r:id="rId15"/>
    <p:sldId id="373" r:id="rId16"/>
    <p:sldId id="379" r:id="rId17"/>
    <p:sldId id="377" r:id="rId18"/>
    <p:sldId id="356" r:id="rId19"/>
    <p:sldId id="357" r:id="rId20"/>
    <p:sldId id="359" r:id="rId21"/>
    <p:sldId id="374" r:id="rId22"/>
    <p:sldId id="375" r:id="rId23"/>
    <p:sldId id="384" r:id="rId24"/>
    <p:sldId id="398" r:id="rId25"/>
    <p:sldId id="349" r:id="rId26"/>
    <p:sldId id="380" r:id="rId27"/>
    <p:sldId id="381" r:id="rId28"/>
    <p:sldId id="257" r:id="rId29"/>
    <p:sldId id="258" r:id="rId30"/>
    <p:sldId id="259" r:id="rId31"/>
    <p:sldId id="260" r:id="rId32"/>
    <p:sldId id="261" r:id="rId33"/>
    <p:sldId id="262" r:id="rId34"/>
    <p:sldId id="263" r:id="rId35"/>
    <p:sldId id="264" r:id="rId36"/>
    <p:sldId id="275" r:id="rId37"/>
    <p:sldId id="265" r:id="rId38"/>
    <p:sldId id="266" r:id="rId39"/>
    <p:sldId id="268" r:id="rId40"/>
    <p:sldId id="269" r:id="rId41"/>
    <p:sldId id="270" r:id="rId42"/>
    <p:sldId id="271" r:id="rId43"/>
    <p:sldId id="272" r:id="rId44"/>
    <p:sldId id="273" r:id="rId45"/>
    <p:sldId id="274" r:id="rId46"/>
    <p:sldId id="386" r:id="rId47"/>
    <p:sldId id="400" r:id="rId48"/>
    <p:sldId id="298" r:id="rId49"/>
  </p:sldIdLst>
  <p:sldSz cx="9144000" cy="6858000" type="screen4x3"/>
  <p:notesSz cx="6858000" cy="92964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400" kern="1200">
        <a:solidFill>
          <a:srgbClr val="000000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400" kern="1200">
        <a:solidFill>
          <a:srgbClr val="000000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400" kern="1200">
        <a:solidFill>
          <a:srgbClr val="000000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400" kern="1200">
        <a:solidFill>
          <a:srgbClr val="000000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400" kern="1200">
        <a:solidFill>
          <a:srgbClr val="000000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400" kern="1200">
        <a:solidFill>
          <a:srgbClr val="000000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1400" kern="1200">
        <a:solidFill>
          <a:srgbClr val="000000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1400" kern="1200">
        <a:solidFill>
          <a:srgbClr val="000000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1400" kern="1200">
        <a:solidFill>
          <a:srgbClr val="000000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vis, Jr., Gareth" initials="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A5182"/>
    <a:srgbClr val="EBB228"/>
    <a:srgbClr val="30334E"/>
    <a:srgbClr val="3C3894"/>
    <a:srgbClr val="484587"/>
    <a:srgbClr val="4D4389"/>
    <a:srgbClr val="482787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517188-10E4-47EE-BCFB-50AA4A5B6911}" v="31" dt="2026-10-22T20:16:44.0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419" autoAdjust="0"/>
    <p:restoredTop sz="92067" autoAdjust="0"/>
  </p:normalViewPr>
  <p:slideViewPr>
    <p:cSldViewPr>
      <p:cViewPr varScale="1">
        <p:scale>
          <a:sx n="103" d="100"/>
          <a:sy n="103" d="100"/>
        </p:scale>
        <p:origin x="79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55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microsoft.com/office/2016/11/relationships/changesInfo" Target="changesInfos/changesInfo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ley, Sarah" userId="ca6eedc1-3a36-4306-82ee-d570da530541" providerId="ADAL" clId="{4D5DC47D-5E90-48C1-8F5F-67806C5E0BA7}"/>
    <pc:docChg chg="undo redo custSel addSld delSld modSld delMainMaster modNotesMaster modHandout">
      <pc:chgData name="Ashley, Sarah" userId="ca6eedc1-3a36-4306-82ee-d570da530541" providerId="ADAL" clId="{4D5DC47D-5E90-48C1-8F5F-67806C5E0BA7}" dt="2026-10-22T20:19:00.170" v="1258" actId="20577"/>
      <pc:docMkLst>
        <pc:docMk/>
      </pc:docMkLst>
      <pc:sldChg chg="del">
        <pc:chgData name="Ashley, Sarah" userId="ca6eedc1-3a36-4306-82ee-d570da530541" providerId="ADAL" clId="{4D5DC47D-5E90-48C1-8F5F-67806C5E0BA7}" dt="2026-10-22T19:40:48.502" v="1116" actId="47"/>
        <pc:sldMkLst>
          <pc:docMk/>
          <pc:sldMk cId="0" sldId="256"/>
        </pc:sldMkLst>
      </pc:sldChg>
      <pc:sldChg chg="del">
        <pc:chgData name="Ashley, Sarah" userId="ca6eedc1-3a36-4306-82ee-d570da530541" providerId="ADAL" clId="{4D5DC47D-5E90-48C1-8F5F-67806C5E0BA7}" dt="2026-10-22T19:40:49.104" v="1117" actId="47"/>
        <pc:sldMkLst>
          <pc:docMk/>
          <pc:sldMk cId="0" sldId="257"/>
        </pc:sldMkLst>
      </pc:sldChg>
      <pc:sldChg chg="del">
        <pc:chgData name="Ashley, Sarah" userId="ca6eedc1-3a36-4306-82ee-d570da530541" providerId="ADAL" clId="{4D5DC47D-5E90-48C1-8F5F-67806C5E0BA7}" dt="2026-10-22T19:40:49.705" v="1118" actId="47"/>
        <pc:sldMkLst>
          <pc:docMk/>
          <pc:sldMk cId="0" sldId="258"/>
        </pc:sldMkLst>
      </pc:sldChg>
      <pc:sldChg chg="del">
        <pc:chgData name="Ashley, Sarah" userId="ca6eedc1-3a36-4306-82ee-d570da530541" providerId="ADAL" clId="{4D5DC47D-5E90-48C1-8F5F-67806C5E0BA7}" dt="2026-10-22T19:40:50.267" v="1119" actId="47"/>
        <pc:sldMkLst>
          <pc:docMk/>
          <pc:sldMk cId="0" sldId="259"/>
        </pc:sldMkLst>
      </pc:sldChg>
      <pc:sldChg chg="del">
        <pc:chgData name="Ashley, Sarah" userId="ca6eedc1-3a36-4306-82ee-d570da530541" providerId="ADAL" clId="{4D5DC47D-5E90-48C1-8F5F-67806C5E0BA7}" dt="2026-10-22T19:40:50.874" v="1120" actId="47"/>
        <pc:sldMkLst>
          <pc:docMk/>
          <pc:sldMk cId="0" sldId="260"/>
        </pc:sldMkLst>
      </pc:sldChg>
      <pc:sldChg chg="del">
        <pc:chgData name="Ashley, Sarah" userId="ca6eedc1-3a36-4306-82ee-d570da530541" providerId="ADAL" clId="{4D5DC47D-5E90-48C1-8F5F-67806C5E0BA7}" dt="2026-10-22T19:40:51.575" v="1121" actId="47"/>
        <pc:sldMkLst>
          <pc:docMk/>
          <pc:sldMk cId="0" sldId="261"/>
        </pc:sldMkLst>
      </pc:sldChg>
      <pc:sldChg chg="del">
        <pc:chgData name="Ashley, Sarah" userId="ca6eedc1-3a36-4306-82ee-d570da530541" providerId="ADAL" clId="{4D5DC47D-5E90-48C1-8F5F-67806C5E0BA7}" dt="2026-10-22T19:40:52.415" v="1122" actId="47"/>
        <pc:sldMkLst>
          <pc:docMk/>
          <pc:sldMk cId="0" sldId="262"/>
        </pc:sldMkLst>
      </pc:sldChg>
      <pc:sldChg chg="del">
        <pc:chgData name="Ashley, Sarah" userId="ca6eedc1-3a36-4306-82ee-d570da530541" providerId="ADAL" clId="{4D5DC47D-5E90-48C1-8F5F-67806C5E0BA7}" dt="2026-10-22T19:40:53.163" v="1123" actId="47"/>
        <pc:sldMkLst>
          <pc:docMk/>
          <pc:sldMk cId="0" sldId="263"/>
        </pc:sldMkLst>
      </pc:sldChg>
      <pc:sldChg chg="del">
        <pc:chgData name="Ashley, Sarah" userId="ca6eedc1-3a36-4306-82ee-d570da530541" providerId="ADAL" clId="{4D5DC47D-5E90-48C1-8F5F-67806C5E0BA7}" dt="2026-10-22T19:40:53.864" v="1124" actId="47"/>
        <pc:sldMkLst>
          <pc:docMk/>
          <pc:sldMk cId="0" sldId="264"/>
        </pc:sldMkLst>
      </pc:sldChg>
      <pc:sldChg chg="del">
        <pc:chgData name="Ashley, Sarah" userId="ca6eedc1-3a36-4306-82ee-d570da530541" providerId="ADAL" clId="{4D5DC47D-5E90-48C1-8F5F-67806C5E0BA7}" dt="2026-10-22T19:40:54.555" v="1125" actId="47"/>
        <pc:sldMkLst>
          <pc:docMk/>
          <pc:sldMk cId="0" sldId="265"/>
        </pc:sldMkLst>
      </pc:sldChg>
      <pc:sldChg chg="del">
        <pc:chgData name="Ashley, Sarah" userId="ca6eedc1-3a36-4306-82ee-d570da530541" providerId="ADAL" clId="{4D5DC47D-5E90-48C1-8F5F-67806C5E0BA7}" dt="2026-10-22T19:40:55.283" v="1126" actId="47"/>
        <pc:sldMkLst>
          <pc:docMk/>
          <pc:sldMk cId="0" sldId="266"/>
        </pc:sldMkLst>
      </pc:sldChg>
      <pc:sldChg chg="del">
        <pc:chgData name="Ashley, Sarah" userId="ca6eedc1-3a36-4306-82ee-d570da530541" providerId="ADAL" clId="{4D5DC47D-5E90-48C1-8F5F-67806C5E0BA7}" dt="2026-10-22T19:40:55.999" v="1127" actId="47"/>
        <pc:sldMkLst>
          <pc:docMk/>
          <pc:sldMk cId="0" sldId="267"/>
        </pc:sldMkLst>
      </pc:sldChg>
      <pc:sldChg chg="del">
        <pc:chgData name="Ashley, Sarah" userId="ca6eedc1-3a36-4306-82ee-d570da530541" providerId="ADAL" clId="{4D5DC47D-5E90-48C1-8F5F-67806C5E0BA7}" dt="2026-10-22T19:40:56.900" v="1128" actId="47"/>
        <pc:sldMkLst>
          <pc:docMk/>
          <pc:sldMk cId="0" sldId="268"/>
        </pc:sldMkLst>
      </pc:sldChg>
      <pc:sldChg chg="del">
        <pc:chgData name="Ashley, Sarah" userId="ca6eedc1-3a36-4306-82ee-d570da530541" providerId="ADAL" clId="{4D5DC47D-5E90-48C1-8F5F-67806C5E0BA7}" dt="2026-10-22T19:40:57.709" v="1129" actId="47"/>
        <pc:sldMkLst>
          <pc:docMk/>
          <pc:sldMk cId="0" sldId="269"/>
        </pc:sldMkLst>
      </pc:sldChg>
      <pc:sldChg chg="del">
        <pc:chgData name="Ashley, Sarah" userId="ca6eedc1-3a36-4306-82ee-d570da530541" providerId="ADAL" clId="{4D5DC47D-5E90-48C1-8F5F-67806C5E0BA7}" dt="2026-10-22T19:40:58.472" v="1130" actId="47"/>
        <pc:sldMkLst>
          <pc:docMk/>
          <pc:sldMk cId="0" sldId="270"/>
        </pc:sldMkLst>
      </pc:sldChg>
      <pc:sldChg chg="add del">
        <pc:chgData name="Ashley, Sarah" userId="ca6eedc1-3a36-4306-82ee-d570da530541" providerId="ADAL" clId="{4D5DC47D-5E90-48C1-8F5F-67806C5E0BA7}" dt="2026-10-22T19:48:31.968" v="1134"/>
        <pc:sldMkLst>
          <pc:docMk/>
          <pc:sldMk cId="0" sldId="271"/>
        </pc:sldMkLst>
      </pc:sldChg>
      <pc:sldChg chg="add del">
        <pc:chgData name="Ashley, Sarah" userId="ca6eedc1-3a36-4306-82ee-d570da530541" providerId="ADAL" clId="{4D5DC47D-5E90-48C1-8F5F-67806C5E0BA7}" dt="2026-10-22T19:48:44.807" v="1135"/>
        <pc:sldMkLst>
          <pc:docMk/>
          <pc:sldMk cId="0" sldId="272"/>
        </pc:sldMkLst>
      </pc:sldChg>
      <pc:sldChg chg="add del">
        <pc:chgData name="Ashley, Sarah" userId="ca6eedc1-3a36-4306-82ee-d570da530541" providerId="ADAL" clId="{4D5DC47D-5E90-48C1-8F5F-67806C5E0BA7}" dt="2026-10-22T19:48:44.807" v="1135"/>
        <pc:sldMkLst>
          <pc:docMk/>
          <pc:sldMk cId="0" sldId="273"/>
        </pc:sldMkLst>
      </pc:sldChg>
      <pc:sldChg chg="add">
        <pc:chgData name="Ashley, Sarah" userId="ca6eedc1-3a36-4306-82ee-d570da530541" providerId="ADAL" clId="{4D5DC47D-5E90-48C1-8F5F-67806C5E0BA7}" dt="2026-10-22T19:48:44.807" v="1135"/>
        <pc:sldMkLst>
          <pc:docMk/>
          <pc:sldMk cId="0" sldId="274"/>
        </pc:sldMkLst>
      </pc:sldChg>
      <pc:sldChg chg="modSp mod">
        <pc:chgData name="Ashley, Sarah" userId="ca6eedc1-3a36-4306-82ee-d570da530541" providerId="ADAL" clId="{4D5DC47D-5E90-48C1-8F5F-67806C5E0BA7}" dt="2026-10-13T17:47:16.320" v="798" actId="20577"/>
        <pc:sldMkLst>
          <pc:docMk/>
          <pc:sldMk cId="0" sldId="349"/>
        </pc:sldMkLst>
        <pc:spChg chg="mod">
          <ac:chgData name="Ashley, Sarah" userId="ca6eedc1-3a36-4306-82ee-d570da530541" providerId="ADAL" clId="{4D5DC47D-5E90-48C1-8F5F-67806C5E0BA7}" dt="2026-10-13T17:47:16.320" v="798" actId="20577"/>
          <ac:spMkLst>
            <pc:docMk/>
            <pc:sldMk cId="0" sldId="349"/>
            <ac:spMk id="34818" creationId="{973FD445-0C29-4C03-8002-1E4C1B1978AD}"/>
          </ac:spMkLst>
        </pc:spChg>
      </pc:sldChg>
      <pc:sldChg chg="modSp mod">
        <pc:chgData name="Ashley, Sarah" userId="ca6eedc1-3a36-4306-82ee-d570da530541" providerId="ADAL" clId="{4D5DC47D-5E90-48C1-8F5F-67806C5E0BA7}" dt="2026-10-22T20:04:55.482" v="1231" actId="20577"/>
        <pc:sldMkLst>
          <pc:docMk/>
          <pc:sldMk cId="0" sldId="353"/>
        </pc:sldMkLst>
        <pc:spChg chg="mod">
          <ac:chgData name="Ashley, Sarah" userId="ca6eedc1-3a36-4306-82ee-d570da530541" providerId="ADAL" clId="{4D5DC47D-5E90-48C1-8F5F-67806C5E0BA7}" dt="2026-10-22T20:04:55.482" v="1231" actId="20577"/>
          <ac:spMkLst>
            <pc:docMk/>
            <pc:sldMk cId="0" sldId="353"/>
            <ac:spMk id="6" creationId="{DE9B8CC9-9B55-4A56-B9C0-E4388BF6E749}"/>
          </ac:spMkLst>
        </pc:spChg>
      </pc:sldChg>
      <pc:sldChg chg="modSp add mod">
        <pc:chgData name="Ashley, Sarah" userId="ca6eedc1-3a36-4306-82ee-d570da530541" providerId="ADAL" clId="{4D5DC47D-5E90-48C1-8F5F-67806C5E0BA7}" dt="2026-10-13T17:43:27.008" v="770" actId="1076"/>
        <pc:sldMkLst>
          <pc:docMk/>
          <pc:sldMk cId="1047850290" sldId="356"/>
        </pc:sldMkLst>
        <pc:spChg chg="mod">
          <ac:chgData name="Ashley, Sarah" userId="ca6eedc1-3a36-4306-82ee-d570da530541" providerId="ADAL" clId="{4D5DC47D-5E90-48C1-8F5F-67806C5E0BA7}" dt="2026-10-13T17:38:52.464" v="575" actId="20577"/>
          <ac:spMkLst>
            <pc:docMk/>
            <pc:sldMk cId="1047850290" sldId="356"/>
            <ac:spMk id="23554" creationId="{A5C750C4-0100-4F65-A127-BEF2A22B6A5C}"/>
          </ac:spMkLst>
        </pc:spChg>
        <pc:spChg chg="mod">
          <ac:chgData name="Ashley, Sarah" userId="ca6eedc1-3a36-4306-82ee-d570da530541" providerId="ADAL" clId="{4D5DC47D-5E90-48C1-8F5F-67806C5E0BA7}" dt="2026-10-13T17:43:24.649" v="769" actId="1076"/>
          <ac:spMkLst>
            <pc:docMk/>
            <pc:sldMk cId="1047850290" sldId="356"/>
            <ac:spMk id="36867" creationId="{ED783809-0116-4ABB-8434-ECA4D6B574E3}"/>
          </ac:spMkLst>
        </pc:spChg>
        <pc:picChg chg="mod">
          <ac:chgData name="Ashley, Sarah" userId="ca6eedc1-3a36-4306-82ee-d570da530541" providerId="ADAL" clId="{4D5DC47D-5E90-48C1-8F5F-67806C5E0BA7}" dt="2026-10-13T17:39:14.068" v="589" actId="1035"/>
          <ac:picMkLst>
            <pc:docMk/>
            <pc:sldMk cId="1047850290" sldId="356"/>
            <ac:picMk id="5122" creationId="{B35CF44E-534D-0D58-22F5-E74BFC9680E0}"/>
          </ac:picMkLst>
        </pc:picChg>
        <pc:picChg chg="mod">
          <ac:chgData name="Ashley, Sarah" userId="ca6eedc1-3a36-4306-82ee-d570da530541" providerId="ADAL" clId="{4D5DC47D-5E90-48C1-8F5F-67806C5E0BA7}" dt="2026-10-13T17:39:14.068" v="589" actId="1035"/>
          <ac:picMkLst>
            <pc:docMk/>
            <pc:sldMk cId="1047850290" sldId="356"/>
            <ac:picMk id="5123" creationId="{80D2D154-117A-1C24-96DD-BD443278DB63}"/>
          </ac:picMkLst>
        </pc:picChg>
        <pc:picChg chg="mod">
          <ac:chgData name="Ashley, Sarah" userId="ca6eedc1-3a36-4306-82ee-d570da530541" providerId="ADAL" clId="{4D5DC47D-5E90-48C1-8F5F-67806C5E0BA7}" dt="2026-10-13T17:39:14.068" v="589" actId="1035"/>
          <ac:picMkLst>
            <pc:docMk/>
            <pc:sldMk cId="1047850290" sldId="356"/>
            <ac:picMk id="36869" creationId="{8B4CA504-3634-4831-8925-315019C02CF1}"/>
          </ac:picMkLst>
        </pc:picChg>
        <pc:picChg chg="mod">
          <ac:chgData name="Ashley, Sarah" userId="ca6eedc1-3a36-4306-82ee-d570da530541" providerId="ADAL" clId="{4D5DC47D-5E90-48C1-8F5F-67806C5E0BA7}" dt="2026-10-13T17:43:27.008" v="770" actId="1076"/>
          <ac:picMkLst>
            <pc:docMk/>
            <pc:sldMk cId="1047850290" sldId="356"/>
            <ac:picMk id="36871" creationId="{4BA242C6-7627-4BF3-AAC3-AE3C28E3BAFE}"/>
          </ac:picMkLst>
        </pc:picChg>
      </pc:sldChg>
      <pc:sldChg chg="add">
        <pc:chgData name="Ashley, Sarah" userId="ca6eedc1-3a36-4306-82ee-d570da530541" providerId="ADAL" clId="{4D5DC47D-5E90-48C1-8F5F-67806C5E0BA7}" dt="2026-10-13T17:35:49.915" v="569"/>
        <pc:sldMkLst>
          <pc:docMk/>
          <pc:sldMk cId="5446871" sldId="357"/>
        </pc:sldMkLst>
      </pc:sldChg>
      <pc:sldChg chg="add">
        <pc:chgData name="Ashley, Sarah" userId="ca6eedc1-3a36-4306-82ee-d570da530541" providerId="ADAL" clId="{4D5DC47D-5E90-48C1-8F5F-67806C5E0BA7}" dt="2026-10-13T17:35:49.915" v="569"/>
        <pc:sldMkLst>
          <pc:docMk/>
          <pc:sldMk cId="4066440338" sldId="359"/>
        </pc:sldMkLst>
      </pc:sldChg>
      <pc:sldChg chg="modSp mod">
        <pc:chgData name="Ashley, Sarah" userId="ca6eedc1-3a36-4306-82ee-d570da530541" providerId="ADAL" clId="{4D5DC47D-5E90-48C1-8F5F-67806C5E0BA7}" dt="2026-10-13T17:34:17.006" v="567" actId="1076"/>
        <pc:sldMkLst>
          <pc:docMk/>
          <pc:sldMk cId="0" sldId="363"/>
        </pc:sldMkLst>
        <pc:spChg chg="mod">
          <ac:chgData name="Ashley, Sarah" userId="ca6eedc1-3a36-4306-82ee-d570da530541" providerId="ADAL" clId="{4D5DC47D-5E90-48C1-8F5F-67806C5E0BA7}" dt="2026-10-13T17:34:17.006" v="567" actId="1076"/>
          <ac:spMkLst>
            <pc:docMk/>
            <pc:sldMk cId="0" sldId="363"/>
            <ac:spMk id="28675" creationId="{99D7F33C-4D0D-43BC-9147-1546256E8C11}"/>
          </ac:spMkLst>
        </pc:spChg>
        <pc:picChg chg="mod">
          <ac:chgData name="Ashley, Sarah" userId="ca6eedc1-3a36-4306-82ee-d570da530541" providerId="ADAL" clId="{4D5DC47D-5E90-48C1-8F5F-67806C5E0BA7}" dt="2026-10-13T17:25:10.657" v="374" actId="1076"/>
          <ac:picMkLst>
            <pc:docMk/>
            <pc:sldMk cId="0" sldId="363"/>
            <ac:picMk id="4" creationId="{1A549FA7-76CA-AC73-0237-8F94DD496966}"/>
          </ac:picMkLst>
        </pc:picChg>
        <pc:picChg chg="mod">
          <ac:chgData name="Ashley, Sarah" userId="ca6eedc1-3a36-4306-82ee-d570da530541" providerId="ADAL" clId="{4D5DC47D-5E90-48C1-8F5F-67806C5E0BA7}" dt="2026-10-13T17:25:12.978" v="375" actId="1076"/>
          <ac:picMkLst>
            <pc:docMk/>
            <pc:sldMk cId="0" sldId="363"/>
            <ac:picMk id="1026" creationId="{0B04DDB9-2859-A22D-B1EB-E5B945DD24E4}"/>
          </ac:picMkLst>
        </pc:picChg>
      </pc:sldChg>
      <pc:sldChg chg="modSp mod">
        <pc:chgData name="Ashley, Sarah" userId="ca6eedc1-3a36-4306-82ee-d570da530541" providerId="ADAL" clId="{4D5DC47D-5E90-48C1-8F5F-67806C5E0BA7}" dt="2026-10-22T20:09:16.278" v="1232" actId="1076"/>
        <pc:sldMkLst>
          <pc:docMk/>
          <pc:sldMk cId="0" sldId="367"/>
        </pc:sldMkLst>
        <pc:spChg chg="mod">
          <ac:chgData name="Ashley, Sarah" userId="ca6eedc1-3a36-4306-82ee-d570da530541" providerId="ADAL" clId="{4D5DC47D-5E90-48C1-8F5F-67806C5E0BA7}" dt="2026-10-22T20:09:16.278" v="1232" actId="1076"/>
          <ac:spMkLst>
            <pc:docMk/>
            <pc:sldMk cId="0" sldId="367"/>
            <ac:spMk id="2" creationId="{1C0B5262-BFF7-424D-92BA-F29C98B666D0}"/>
          </ac:spMkLst>
        </pc:spChg>
        <pc:graphicFrameChg chg="mod modGraphic">
          <ac:chgData name="Ashley, Sarah" userId="ca6eedc1-3a36-4306-82ee-d570da530541" providerId="ADAL" clId="{4D5DC47D-5E90-48C1-8F5F-67806C5E0BA7}" dt="2026-10-13T17:46:15.104" v="797" actId="207"/>
          <ac:graphicFrameMkLst>
            <pc:docMk/>
            <pc:sldMk cId="0" sldId="367"/>
            <ac:graphicFrameMk id="4" creationId="{D5B6EE11-98C1-4429-BAE0-82B3E9A4D5E7}"/>
          </ac:graphicFrameMkLst>
        </pc:graphicFrameChg>
      </pc:sldChg>
      <pc:sldChg chg="modSp mod">
        <pc:chgData name="Ashley, Sarah" userId="ca6eedc1-3a36-4306-82ee-d570da530541" providerId="ADAL" clId="{4D5DC47D-5E90-48C1-8F5F-67806C5E0BA7}" dt="2026-10-13T17:24:19.256" v="327" actId="20577"/>
        <pc:sldMkLst>
          <pc:docMk/>
          <pc:sldMk cId="0" sldId="368"/>
        </pc:sldMkLst>
        <pc:spChg chg="mod">
          <ac:chgData name="Ashley, Sarah" userId="ca6eedc1-3a36-4306-82ee-d570da530541" providerId="ADAL" clId="{4D5DC47D-5E90-48C1-8F5F-67806C5E0BA7}" dt="2026-10-13T17:24:19.256" v="327" actId="20577"/>
          <ac:spMkLst>
            <pc:docMk/>
            <pc:sldMk cId="0" sldId="368"/>
            <ac:spMk id="25603" creationId="{76512848-8FCE-4476-A34E-A78FE8F30AE7}"/>
          </ac:spMkLst>
        </pc:spChg>
      </pc:sldChg>
      <pc:sldChg chg="addSp delSp modSp add mod modAnim">
        <pc:chgData name="Ashley, Sarah" userId="ca6eedc1-3a36-4306-82ee-d570da530541" providerId="ADAL" clId="{4D5DC47D-5E90-48C1-8F5F-67806C5E0BA7}" dt="2026-10-13T17:42:51.286" v="748" actId="255"/>
        <pc:sldMkLst>
          <pc:docMk/>
          <pc:sldMk cId="2783777054" sldId="370"/>
        </pc:sldMkLst>
        <pc:spChg chg="mod">
          <ac:chgData name="Ashley, Sarah" userId="ca6eedc1-3a36-4306-82ee-d570da530541" providerId="ADAL" clId="{4D5DC47D-5E90-48C1-8F5F-67806C5E0BA7}" dt="2026-10-13T17:42:51.286" v="748" actId="255"/>
          <ac:spMkLst>
            <pc:docMk/>
            <pc:sldMk cId="2783777054" sldId="370"/>
            <ac:spMk id="2" creationId="{82C37F3B-C4F2-4C94-93C6-B60E35FB2318}"/>
          </ac:spMkLst>
        </pc:spChg>
        <pc:spChg chg="mod">
          <ac:chgData name="Ashley, Sarah" userId="ca6eedc1-3a36-4306-82ee-d570da530541" providerId="ADAL" clId="{4D5DC47D-5E90-48C1-8F5F-67806C5E0BA7}" dt="2026-10-13T17:41:14.795" v="710" actId="20577"/>
          <ac:spMkLst>
            <pc:docMk/>
            <pc:sldMk cId="2783777054" sldId="370"/>
            <ac:spMk id="4" creationId="{9E191EC9-8A28-46D4-84A2-3B5916F01606}"/>
          </ac:spMkLst>
        </pc:spChg>
        <pc:spChg chg="mod">
          <ac:chgData name="Ashley, Sarah" userId="ca6eedc1-3a36-4306-82ee-d570da530541" providerId="ADAL" clId="{4D5DC47D-5E90-48C1-8F5F-67806C5E0BA7}" dt="2026-10-13T17:41:00.528" v="688" actId="1076"/>
          <ac:spMkLst>
            <pc:docMk/>
            <pc:sldMk cId="2783777054" sldId="370"/>
            <ac:spMk id="30723" creationId="{1CD09006-1992-4EBA-82C7-2D71B7D365A7}"/>
          </ac:spMkLst>
        </pc:spChg>
        <pc:picChg chg="add mod">
          <ac:chgData name="Ashley, Sarah" userId="ca6eedc1-3a36-4306-82ee-d570da530541" providerId="ADAL" clId="{4D5DC47D-5E90-48C1-8F5F-67806C5E0BA7}" dt="2026-10-13T17:41:41.469" v="715" actId="1076"/>
          <ac:picMkLst>
            <pc:docMk/>
            <pc:sldMk cId="2783777054" sldId="370"/>
            <ac:picMk id="7" creationId="{1E72D479-CDCB-2E2B-BB39-F1065C261596}"/>
          </ac:picMkLst>
        </pc:picChg>
      </pc:sldChg>
      <pc:sldChg chg="addSp delSp modSp mod">
        <pc:chgData name="Ashley, Sarah" userId="ca6eedc1-3a36-4306-82ee-d570da530541" providerId="ADAL" clId="{4D5DC47D-5E90-48C1-8F5F-67806C5E0BA7}" dt="2026-10-13T18:01:53.993" v="1089" actId="20577"/>
        <pc:sldMkLst>
          <pc:docMk/>
          <pc:sldMk cId="0" sldId="372"/>
        </pc:sldMkLst>
        <pc:spChg chg="mod">
          <ac:chgData name="Ashley, Sarah" userId="ca6eedc1-3a36-4306-82ee-d570da530541" providerId="ADAL" clId="{4D5DC47D-5E90-48C1-8F5F-67806C5E0BA7}" dt="2026-10-13T18:01:53.993" v="1089" actId="20577"/>
          <ac:spMkLst>
            <pc:docMk/>
            <pc:sldMk cId="0" sldId="372"/>
            <ac:spMk id="22531" creationId="{E027CAC4-1FA7-4C62-BEAE-A4CCECBDB648}"/>
          </ac:spMkLst>
        </pc:spChg>
        <pc:spChg chg="mod">
          <ac:chgData name="Ashley, Sarah" userId="ca6eedc1-3a36-4306-82ee-d570da530541" providerId="ADAL" clId="{4D5DC47D-5E90-48C1-8F5F-67806C5E0BA7}" dt="2026-10-13T17:18:52.314" v="179" actId="1036"/>
          <ac:spMkLst>
            <pc:docMk/>
            <pc:sldMk cId="0" sldId="372"/>
            <ac:spMk id="23555" creationId="{7D244CDE-356D-4649-82ED-44241F6BB089}"/>
          </ac:spMkLst>
        </pc:spChg>
        <pc:picChg chg="add mod">
          <ac:chgData name="Ashley, Sarah" userId="ca6eedc1-3a36-4306-82ee-d570da530541" providerId="ADAL" clId="{4D5DC47D-5E90-48C1-8F5F-67806C5E0BA7}" dt="2026-10-13T17:21:08.540" v="241" actId="1076"/>
          <ac:picMkLst>
            <pc:docMk/>
            <pc:sldMk cId="0" sldId="372"/>
            <ac:picMk id="4" creationId="{78275FC2-51F1-B54E-B6FA-21175EE63FDC}"/>
          </ac:picMkLst>
        </pc:picChg>
        <pc:picChg chg="mod">
          <ac:chgData name="Ashley, Sarah" userId="ca6eedc1-3a36-4306-82ee-d570da530541" providerId="ADAL" clId="{4D5DC47D-5E90-48C1-8F5F-67806C5E0BA7}" dt="2026-10-13T17:20:53.846" v="239" actId="1076"/>
          <ac:picMkLst>
            <pc:docMk/>
            <pc:sldMk cId="0" sldId="372"/>
            <ac:picMk id="23556" creationId="{8C589298-9200-40ED-A060-62EA07C06795}"/>
          </ac:picMkLst>
        </pc:picChg>
      </pc:sldChg>
      <pc:sldChg chg="modSp mod modAnim">
        <pc:chgData name="Ashley, Sarah" userId="ca6eedc1-3a36-4306-82ee-d570da530541" providerId="ADAL" clId="{4D5DC47D-5E90-48C1-8F5F-67806C5E0BA7}" dt="2026-10-13T17:33:39.898" v="564" actId="20577"/>
        <pc:sldMkLst>
          <pc:docMk/>
          <pc:sldMk cId="0" sldId="373"/>
        </pc:sldMkLst>
        <pc:spChg chg="mod">
          <ac:chgData name="Ashley, Sarah" userId="ca6eedc1-3a36-4306-82ee-d570da530541" providerId="ADAL" clId="{4D5DC47D-5E90-48C1-8F5F-67806C5E0BA7}" dt="2026-10-13T17:29:28.321" v="480" actId="21"/>
          <ac:spMkLst>
            <pc:docMk/>
            <pc:sldMk cId="0" sldId="373"/>
            <ac:spMk id="32770" creationId="{A52BCC86-958F-4268-8A52-5ED95836DBD2}"/>
          </ac:spMkLst>
        </pc:spChg>
        <pc:spChg chg="mod">
          <ac:chgData name="Ashley, Sarah" userId="ca6eedc1-3a36-4306-82ee-d570da530541" providerId="ADAL" clId="{4D5DC47D-5E90-48C1-8F5F-67806C5E0BA7}" dt="2026-10-13T17:30:29.963" v="545" actId="1076"/>
          <ac:spMkLst>
            <pc:docMk/>
            <pc:sldMk cId="0" sldId="373"/>
            <ac:spMk id="32771" creationId="{D821C38C-A639-40AF-9619-D5A444CC975D}"/>
          </ac:spMkLst>
        </pc:spChg>
        <pc:graphicFrameChg chg="mod modGraphic">
          <ac:chgData name="Ashley, Sarah" userId="ca6eedc1-3a36-4306-82ee-d570da530541" providerId="ADAL" clId="{4D5DC47D-5E90-48C1-8F5F-67806C5E0BA7}" dt="2026-10-13T17:33:39.898" v="564" actId="20577"/>
          <ac:graphicFrameMkLst>
            <pc:docMk/>
            <pc:sldMk cId="0" sldId="373"/>
            <ac:graphicFrameMk id="5" creationId="{7BBFA9DF-74DD-4D81-97E6-CD6AA856056A}"/>
          </ac:graphicFrameMkLst>
        </pc:graphicFrameChg>
      </pc:sldChg>
      <pc:sldChg chg="addSp delSp mod">
        <pc:chgData name="Ashley, Sarah" userId="ca6eedc1-3a36-4306-82ee-d570da530541" providerId="ADAL" clId="{4D5DC47D-5E90-48C1-8F5F-67806C5E0BA7}" dt="2026-10-13T17:29:39.524" v="483" actId="21"/>
        <pc:sldMkLst>
          <pc:docMk/>
          <pc:sldMk cId="0" sldId="377"/>
        </pc:sldMkLst>
      </pc:sldChg>
      <pc:sldChg chg="add">
        <pc:chgData name="Ashley, Sarah" userId="ca6eedc1-3a36-4306-82ee-d570da530541" providerId="ADAL" clId="{4D5DC47D-5E90-48C1-8F5F-67806C5E0BA7}" dt="2026-10-13T17:37:27.567" v="571"/>
        <pc:sldMkLst>
          <pc:docMk/>
          <pc:sldMk cId="2083843638" sldId="379"/>
        </pc:sldMkLst>
      </pc:sldChg>
      <pc:sldChg chg="modSp mod">
        <pc:chgData name="Ashley, Sarah" userId="ca6eedc1-3a36-4306-82ee-d570da530541" providerId="ADAL" clId="{4D5DC47D-5E90-48C1-8F5F-67806C5E0BA7}" dt="2026-10-13T17:47:25.902" v="802" actId="20577"/>
        <pc:sldMkLst>
          <pc:docMk/>
          <pc:sldMk cId="0" sldId="380"/>
        </pc:sldMkLst>
        <pc:spChg chg="mod">
          <ac:chgData name="Ashley, Sarah" userId="ca6eedc1-3a36-4306-82ee-d570da530541" providerId="ADAL" clId="{4D5DC47D-5E90-48C1-8F5F-67806C5E0BA7}" dt="2026-10-13T17:47:25.902" v="802" actId="20577"/>
          <ac:spMkLst>
            <pc:docMk/>
            <pc:sldMk cId="0" sldId="380"/>
            <ac:spMk id="46082" creationId="{AC1178D9-80E5-4078-9970-17D8852E08B1}"/>
          </ac:spMkLst>
        </pc:spChg>
      </pc:sldChg>
      <pc:sldChg chg="modSp mod">
        <pc:chgData name="Ashley, Sarah" userId="ca6eedc1-3a36-4306-82ee-d570da530541" providerId="ADAL" clId="{4D5DC47D-5E90-48C1-8F5F-67806C5E0BA7}" dt="2026-10-13T17:47:45.112" v="804" actId="1076"/>
        <pc:sldMkLst>
          <pc:docMk/>
          <pc:sldMk cId="556366368" sldId="381"/>
        </pc:sldMkLst>
        <pc:spChg chg="mod">
          <ac:chgData name="Ashley, Sarah" userId="ca6eedc1-3a36-4306-82ee-d570da530541" providerId="ADAL" clId="{4D5DC47D-5E90-48C1-8F5F-67806C5E0BA7}" dt="2026-10-13T17:47:45.112" v="804" actId="1076"/>
          <ac:spMkLst>
            <pc:docMk/>
            <pc:sldMk cId="556366368" sldId="381"/>
            <ac:spMk id="2" creationId="{2F333F33-4E30-47A0-84D9-90DED699E55D}"/>
          </ac:spMkLst>
        </pc:spChg>
      </pc:sldChg>
      <pc:sldChg chg="modSp mod">
        <pc:chgData name="Ashley, Sarah" userId="ca6eedc1-3a36-4306-82ee-d570da530541" providerId="ADAL" clId="{4D5DC47D-5E90-48C1-8F5F-67806C5E0BA7}" dt="2026-10-22T20:14:04.627" v="1241" actId="1035"/>
        <pc:sldMkLst>
          <pc:docMk/>
          <pc:sldMk cId="4041655784" sldId="384"/>
        </pc:sldMkLst>
        <pc:spChg chg="mod">
          <ac:chgData name="Ashley, Sarah" userId="ca6eedc1-3a36-4306-82ee-d570da530541" providerId="ADAL" clId="{4D5DC47D-5E90-48C1-8F5F-67806C5E0BA7}" dt="2026-10-22T20:14:04.627" v="1241" actId="1035"/>
          <ac:spMkLst>
            <pc:docMk/>
            <pc:sldMk cId="4041655784" sldId="384"/>
            <ac:spMk id="2" creationId="{1FA566C3-1D3F-4BF9-A50C-76692DF3231F}"/>
          </ac:spMkLst>
        </pc:spChg>
      </pc:sldChg>
      <pc:sldChg chg="addSp delSp modSp mod modAnim">
        <pc:chgData name="Ashley, Sarah" userId="ca6eedc1-3a36-4306-82ee-d570da530541" providerId="ADAL" clId="{4D5DC47D-5E90-48C1-8F5F-67806C5E0BA7}" dt="2026-10-22T19:54:12.088" v="1217" actId="207"/>
        <pc:sldMkLst>
          <pc:docMk/>
          <pc:sldMk cId="1130067621" sldId="386"/>
        </pc:sldMkLst>
        <pc:spChg chg="mod">
          <ac:chgData name="Ashley, Sarah" userId="ca6eedc1-3a36-4306-82ee-d570da530541" providerId="ADAL" clId="{4D5DC47D-5E90-48C1-8F5F-67806C5E0BA7}" dt="2026-10-22T19:53:15.329" v="1160" actId="1036"/>
          <ac:spMkLst>
            <pc:docMk/>
            <pc:sldMk cId="1130067621" sldId="386"/>
            <ac:spMk id="2" creationId="{2F333F33-4E30-47A0-84D9-90DED699E55D}"/>
          </ac:spMkLst>
        </pc:spChg>
        <pc:spChg chg="mod">
          <ac:chgData name="Ashley, Sarah" userId="ca6eedc1-3a36-4306-82ee-d570da530541" providerId="ADAL" clId="{4D5DC47D-5E90-48C1-8F5F-67806C5E0BA7}" dt="2026-10-13T17:49:47.371" v="844" actId="313"/>
          <ac:spMkLst>
            <pc:docMk/>
            <pc:sldMk cId="1130067621" sldId="386"/>
            <ac:spMk id="3" creationId="{C4015DDD-852D-4779-A822-5D8D5F5ACF9C}"/>
          </ac:spMkLst>
        </pc:spChg>
        <pc:spChg chg="add mod">
          <ac:chgData name="Ashley, Sarah" userId="ca6eedc1-3a36-4306-82ee-d570da530541" providerId="ADAL" clId="{4D5DC47D-5E90-48C1-8F5F-67806C5E0BA7}" dt="2026-10-22T19:54:12.088" v="1217" actId="207"/>
          <ac:spMkLst>
            <pc:docMk/>
            <pc:sldMk cId="1130067621" sldId="386"/>
            <ac:spMk id="7" creationId="{709CF516-93B1-8D6C-FC14-EF99A3871195}"/>
          </ac:spMkLst>
        </pc:spChg>
        <pc:picChg chg="add del mod">
          <ac:chgData name="Ashley, Sarah" userId="ca6eedc1-3a36-4306-82ee-d570da530541" providerId="ADAL" clId="{4D5DC47D-5E90-48C1-8F5F-67806C5E0BA7}" dt="2026-10-22T19:52:57.253" v="1141" actId="478"/>
          <ac:picMkLst>
            <pc:docMk/>
            <pc:sldMk cId="1130067621" sldId="386"/>
            <ac:picMk id="5" creationId="{A44AAA71-22DD-6D90-D24C-92F3671A8384}"/>
          </ac:picMkLst>
        </pc:picChg>
        <pc:picChg chg="add mod">
          <ac:chgData name="Ashley, Sarah" userId="ca6eedc1-3a36-4306-82ee-d570da530541" providerId="ADAL" clId="{4D5DC47D-5E90-48C1-8F5F-67806C5E0BA7}" dt="2026-10-22T19:53:17.312" v="1161" actId="1076"/>
          <ac:picMkLst>
            <pc:docMk/>
            <pc:sldMk cId="1130067621" sldId="386"/>
            <ac:picMk id="6" creationId="{2C3FC348-A76F-BC72-BE0E-2FF964F7E37F}"/>
          </ac:picMkLst>
        </pc:picChg>
      </pc:sldChg>
      <pc:sldChg chg="modSp mod">
        <pc:chgData name="Ashley, Sarah" userId="ca6eedc1-3a36-4306-82ee-d570da530541" providerId="ADAL" clId="{4D5DC47D-5E90-48C1-8F5F-67806C5E0BA7}" dt="2026-10-22T20:19:00.170" v="1258" actId="20577"/>
        <pc:sldMkLst>
          <pc:docMk/>
          <pc:sldMk cId="1916593297" sldId="388"/>
        </pc:sldMkLst>
        <pc:spChg chg="mod">
          <ac:chgData name="Ashley, Sarah" userId="ca6eedc1-3a36-4306-82ee-d570da530541" providerId="ADAL" clId="{4D5DC47D-5E90-48C1-8F5F-67806C5E0BA7}" dt="2026-10-22T20:19:00.170" v="1258" actId="20577"/>
          <ac:spMkLst>
            <pc:docMk/>
            <pc:sldMk cId="1916593297" sldId="388"/>
            <ac:spMk id="2" creationId="{D6B31490-8229-C145-1217-25AA922792E0}"/>
          </ac:spMkLst>
        </pc:spChg>
      </pc:sldChg>
      <pc:sldChg chg="addSp delSp modSp mod">
        <pc:chgData name="Ashley, Sarah" userId="ca6eedc1-3a36-4306-82ee-d570da530541" providerId="ADAL" clId="{4D5DC47D-5E90-48C1-8F5F-67806C5E0BA7}" dt="2026-10-13T17:24:39.112" v="337" actId="20577"/>
        <pc:sldMkLst>
          <pc:docMk/>
          <pc:sldMk cId="267152803" sldId="397"/>
        </pc:sldMkLst>
        <pc:spChg chg="mod">
          <ac:chgData name="Ashley, Sarah" userId="ca6eedc1-3a36-4306-82ee-d570da530541" providerId="ADAL" clId="{4D5DC47D-5E90-48C1-8F5F-67806C5E0BA7}" dt="2026-10-13T17:24:39.112" v="337" actId="20577"/>
          <ac:spMkLst>
            <pc:docMk/>
            <pc:sldMk cId="267152803" sldId="397"/>
            <ac:spMk id="2" creationId="{4EDC6D0A-7B7F-5428-B3AC-19CF9F0A8171}"/>
          </ac:spMkLst>
        </pc:spChg>
        <pc:picChg chg="add mod">
          <ac:chgData name="Ashley, Sarah" userId="ca6eedc1-3a36-4306-82ee-d570da530541" providerId="ADAL" clId="{4D5DC47D-5E90-48C1-8F5F-67806C5E0BA7}" dt="2026-10-13T16:50:12.542" v="146" actId="1076"/>
          <ac:picMkLst>
            <pc:docMk/>
            <pc:sldMk cId="267152803" sldId="397"/>
            <ac:picMk id="9" creationId="{6006798A-4535-5453-3DDA-1B32D53AA8F5}"/>
          </ac:picMkLst>
        </pc:picChg>
      </pc:sldChg>
      <pc:sldChg chg="addSp delSp modSp add mod modAnim">
        <pc:chgData name="Ashley, Sarah" userId="ca6eedc1-3a36-4306-82ee-d570da530541" providerId="ADAL" clId="{4D5DC47D-5E90-48C1-8F5F-67806C5E0BA7}" dt="2026-10-13T17:29:53.888" v="487" actId="1076"/>
        <pc:sldMkLst>
          <pc:docMk/>
          <pc:sldMk cId="2412565490" sldId="399"/>
        </pc:sldMkLst>
        <pc:spChg chg="mod">
          <ac:chgData name="Ashley, Sarah" userId="ca6eedc1-3a36-4306-82ee-d570da530541" providerId="ADAL" clId="{4D5DC47D-5E90-48C1-8F5F-67806C5E0BA7}" dt="2026-10-13T17:29:47.418" v="484" actId="6549"/>
          <ac:spMkLst>
            <pc:docMk/>
            <pc:sldMk cId="2412565490" sldId="399"/>
            <ac:spMk id="2" creationId="{2AFAE745-8322-1B9E-45A3-29DD7AF43F9E}"/>
          </ac:spMkLst>
        </pc:spChg>
        <pc:spChg chg="mod">
          <ac:chgData name="Ashley, Sarah" userId="ca6eedc1-3a36-4306-82ee-d570da530541" providerId="ADAL" clId="{4D5DC47D-5E90-48C1-8F5F-67806C5E0BA7}" dt="2026-10-13T17:29:07.953" v="476" actId="20577"/>
          <ac:spMkLst>
            <pc:docMk/>
            <pc:sldMk cId="2412565490" sldId="399"/>
            <ac:spMk id="30723" creationId="{56594031-6467-0D93-8894-9F53F32A1F8C}"/>
          </ac:spMkLst>
        </pc:spChg>
        <pc:picChg chg="add mod">
          <ac:chgData name="Ashley, Sarah" userId="ca6eedc1-3a36-4306-82ee-d570da530541" providerId="ADAL" clId="{4D5DC47D-5E90-48C1-8F5F-67806C5E0BA7}" dt="2026-10-13T17:29:53.888" v="487" actId="1076"/>
          <ac:picMkLst>
            <pc:docMk/>
            <pc:sldMk cId="2412565490" sldId="399"/>
            <ac:picMk id="5" creationId="{933FD2AD-F25F-1F6C-C8E4-CE8CA53EAC4C}"/>
          </ac:picMkLst>
        </pc:picChg>
      </pc:sldChg>
      <pc:sldChg chg="add">
        <pc:chgData name="Ashley, Sarah" userId="ca6eedc1-3a36-4306-82ee-d570da530541" providerId="ADAL" clId="{4D5DC47D-5E90-48C1-8F5F-67806C5E0BA7}" dt="2026-10-13T17:49:35.917" v="811"/>
        <pc:sldMkLst>
          <pc:docMk/>
          <pc:sldMk cId="3372582860" sldId="400"/>
        </pc:sldMkLst>
      </pc:sldChg>
      <pc:sldMasterChg chg="del delSldLayout">
        <pc:chgData name="Ashley, Sarah" userId="ca6eedc1-3a36-4306-82ee-d570da530541" providerId="ADAL" clId="{4D5DC47D-5E90-48C1-8F5F-67806C5E0BA7}" dt="2026-10-22T19:41:01.014" v="1133" actId="47"/>
        <pc:sldMasterMkLst>
          <pc:docMk/>
          <pc:sldMasterMk cId="2859964424" sldId="2147484949"/>
        </pc:sldMasterMkLst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3442447869" sldId="2147484950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1703119571" sldId="2147484951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2630562167" sldId="2147484952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2338757627" sldId="2147484953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2271939759" sldId="2147484954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255868009" sldId="2147484955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1726799612" sldId="2147484956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1233351248" sldId="2147484957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3256604128" sldId="2147484958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3387046426" sldId="2147484959"/>
          </pc:sldLayoutMkLst>
        </pc:sldLayoutChg>
        <pc:sldLayoutChg chg="del">
          <pc:chgData name="Ashley, Sarah" userId="ca6eedc1-3a36-4306-82ee-d570da530541" providerId="ADAL" clId="{4D5DC47D-5E90-48C1-8F5F-67806C5E0BA7}" dt="2026-10-22T19:41:01.014" v="1133" actId="47"/>
          <pc:sldLayoutMkLst>
            <pc:docMk/>
            <pc:sldMasterMk cId="2859964424" sldId="2147484949"/>
            <pc:sldLayoutMk cId="4128263678" sldId="214748496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848E85-BFC4-4DF2-BA8F-9155C7A1E673}" type="doc">
      <dgm:prSet loTypeId="urn:microsoft.com/office/officeart/2005/8/layout/vList4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BAE458B7-D78E-4F68-A3B3-5C92F4A5F83D}">
      <dgm:prSet phldrT="[Text]"/>
      <dgm:spPr/>
      <dgm:t>
        <a:bodyPr/>
        <a:lstStyle/>
        <a:p>
          <a:r>
            <a:rPr lang="en-US" dirty="0"/>
            <a:t>Bathrooms are located on your left as you exit the auditorium</a:t>
          </a:r>
        </a:p>
      </dgm:t>
    </dgm:pt>
    <dgm:pt modelId="{3954D442-A5AD-4AC7-A1AC-5343161FD0FF}" type="parTrans" cxnId="{100B1644-3E06-450A-99A8-67BD4B9CEC95}">
      <dgm:prSet/>
      <dgm:spPr/>
      <dgm:t>
        <a:bodyPr/>
        <a:lstStyle/>
        <a:p>
          <a:endParaRPr lang="en-US"/>
        </a:p>
      </dgm:t>
    </dgm:pt>
    <dgm:pt modelId="{CB945758-C292-427B-974B-2A6BA939898C}" type="sibTrans" cxnId="{100B1644-3E06-450A-99A8-67BD4B9CEC95}">
      <dgm:prSet/>
      <dgm:spPr/>
      <dgm:t>
        <a:bodyPr/>
        <a:lstStyle/>
        <a:p>
          <a:endParaRPr lang="en-US"/>
        </a:p>
      </dgm:t>
    </dgm:pt>
    <dgm:pt modelId="{9748B5B7-5CC2-4ED0-9683-0A764F7F051A}">
      <dgm:prSet phldrT="[Text]"/>
      <dgm:spPr/>
      <dgm:t>
        <a:bodyPr/>
        <a:lstStyle/>
        <a:p>
          <a:r>
            <a:rPr lang="en-US" dirty="0"/>
            <a:t>In the event of an emergency, please exit the building via the closest exterior door – look for the green exit signs – and proceed to your car in the parking lot</a:t>
          </a:r>
        </a:p>
      </dgm:t>
    </dgm:pt>
    <dgm:pt modelId="{738B5253-2AB9-4486-9600-C4ADCF3AA4D6}" type="parTrans" cxnId="{FC40A8E9-AE6C-4F03-AA99-BBC05F182FB9}">
      <dgm:prSet/>
      <dgm:spPr/>
      <dgm:t>
        <a:bodyPr/>
        <a:lstStyle/>
        <a:p>
          <a:endParaRPr lang="en-US"/>
        </a:p>
      </dgm:t>
    </dgm:pt>
    <dgm:pt modelId="{D1C0DF89-D120-496A-ADF2-367E8B57FE24}" type="sibTrans" cxnId="{FC40A8E9-AE6C-4F03-AA99-BBC05F182FB9}">
      <dgm:prSet/>
      <dgm:spPr/>
      <dgm:t>
        <a:bodyPr/>
        <a:lstStyle/>
        <a:p>
          <a:endParaRPr lang="en-US"/>
        </a:p>
      </dgm:t>
    </dgm:pt>
    <dgm:pt modelId="{588432E4-E5B4-4729-A25A-805C8E112F0F}">
      <dgm:prSet phldrT="[Text]"/>
      <dgm:spPr/>
      <dgm:t>
        <a:bodyPr/>
        <a:lstStyle/>
        <a:p>
          <a:r>
            <a:rPr lang="en-US" dirty="0"/>
            <a:t>When we receive an all clear we will bring everyone back into the building (if applicable)</a:t>
          </a:r>
        </a:p>
      </dgm:t>
    </dgm:pt>
    <dgm:pt modelId="{37C1197C-1DF5-46AD-903A-5C0FE07FCE39}" type="parTrans" cxnId="{5D869C81-808A-46A8-BF1B-F868C410144A}">
      <dgm:prSet/>
      <dgm:spPr/>
      <dgm:t>
        <a:bodyPr/>
        <a:lstStyle/>
        <a:p>
          <a:endParaRPr lang="en-US"/>
        </a:p>
      </dgm:t>
    </dgm:pt>
    <dgm:pt modelId="{3ECB6FE7-5D1D-4647-8FD7-338F1F1F3F72}" type="sibTrans" cxnId="{5D869C81-808A-46A8-BF1B-F868C410144A}">
      <dgm:prSet/>
      <dgm:spPr/>
      <dgm:t>
        <a:bodyPr/>
        <a:lstStyle/>
        <a:p>
          <a:endParaRPr lang="en-US"/>
        </a:p>
      </dgm:t>
    </dgm:pt>
    <dgm:pt modelId="{2E2FA718-0984-4D15-9DBE-58C186D39DE1}" type="pres">
      <dgm:prSet presAssocID="{D9848E85-BFC4-4DF2-BA8F-9155C7A1E673}" presName="linear" presStyleCnt="0">
        <dgm:presLayoutVars>
          <dgm:dir/>
          <dgm:resizeHandles val="exact"/>
        </dgm:presLayoutVars>
      </dgm:prSet>
      <dgm:spPr/>
    </dgm:pt>
    <dgm:pt modelId="{84226306-70C8-4F40-B8A1-3D3BDC8BC727}" type="pres">
      <dgm:prSet presAssocID="{BAE458B7-D78E-4F68-A3B3-5C92F4A5F83D}" presName="comp" presStyleCnt="0"/>
      <dgm:spPr/>
    </dgm:pt>
    <dgm:pt modelId="{59B18693-7DBC-4B87-81DE-2BC81687B3EF}" type="pres">
      <dgm:prSet presAssocID="{BAE458B7-D78E-4F68-A3B3-5C92F4A5F83D}" presName="box" presStyleLbl="node1" presStyleIdx="0" presStyleCnt="3"/>
      <dgm:spPr/>
    </dgm:pt>
    <dgm:pt modelId="{44771581-EE66-4F5B-B226-770C76FE01D8}" type="pres">
      <dgm:prSet presAssocID="{BAE458B7-D78E-4F68-A3B3-5C92F4A5F83D}" presName="img" presStyleLbl="fgImgPlace1" presStyleIdx="0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t="-18000" b="-18000"/>
          </a:stretch>
        </a:blipFill>
      </dgm:spPr>
      <dgm:extLst>
        <a:ext uri="{E40237B7-FDA0-4F09-8148-C483321AD2D9}">
          <dgm14:cNvPr xmlns:dgm14="http://schemas.microsoft.com/office/drawing/2010/diagram" id="0" name="" descr="Toilet outline"/>
        </a:ext>
      </dgm:extLst>
    </dgm:pt>
    <dgm:pt modelId="{0A87C805-8FD2-4F29-B07C-939F9A0516CB}" type="pres">
      <dgm:prSet presAssocID="{BAE458B7-D78E-4F68-A3B3-5C92F4A5F83D}" presName="text" presStyleLbl="node1" presStyleIdx="0" presStyleCnt="3">
        <dgm:presLayoutVars>
          <dgm:bulletEnabled val="1"/>
        </dgm:presLayoutVars>
      </dgm:prSet>
      <dgm:spPr/>
    </dgm:pt>
    <dgm:pt modelId="{5E319121-6539-4E8F-8AC6-89229A5FC294}" type="pres">
      <dgm:prSet presAssocID="{CB945758-C292-427B-974B-2A6BA939898C}" presName="spacer" presStyleCnt="0"/>
      <dgm:spPr/>
    </dgm:pt>
    <dgm:pt modelId="{EA6E3D14-AD74-4F19-A903-B659994EFD18}" type="pres">
      <dgm:prSet presAssocID="{9748B5B7-5CC2-4ED0-9683-0A764F7F051A}" presName="comp" presStyleCnt="0"/>
      <dgm:spPr/>
    </dgm:pt>
    <dgm:pt modelId="{B35A44A1-A9B4-4A9E-9243-811B144949BB}" type="pres">
      <dgm:prSet presAssocID="{9748B5B7-5CC2-4ED0-9683-0A764F7F051A}" presName="box" presStyleLbl="node1" presStyleIdx="1" presStyleCnt="3"/>
      <dgm:spPr/>
    </dgm:pt>
    <dgm:pt modelId="{5A11FE09-4D89-4670-B2E0-2507B5B27B8D}" type="pres">
      <dgm:prSet presAssocID="{9748B5B7-5CC2-4ED0-9683-0A764F7F051A}" presName="img" presStyleLbl="fgImgPlace1" presStyleIdx="1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18000" b="-18000"/>
          </a:stretch>
        </a:blipFill>
      </dgm:spPr>
      <dgm:extLst>
        <a:ext uri="{E40237B7-FDA0-4F09-8148-C483321AD2D9}">
          <dgm14:cNvPr xmlns:dgm14="http://schemas.microsoft.com/office/drawing/2010/diagram" id="0" name="" descr="Exit outline"/>
        </a:ext>
      </dgm:extLst>
    </dgm:pt>
    <dgm:pt modelId="{F11B0C77-6046-4007-8EB1-11EF45C5430D}" type="pres">
      <dgm:prSet presAssocID="{9748B5B7-5CC2-4ED0-9683-0A764F7F051A}" presName="text" presStyleLbl="node1" presStyleIdx="1" presStyleCnt="3">
        <dgm:presLayoutVars>
          <dgm:bulletEnabled val="1"/>
        </dgm:presLayoutVars>
      </dgm:prSet>
      <dgm:spPr/>
    </dgm:pt>
    <dgm:pt modelId="{9559C81C-EAD8-49E9-BA15-4975AAAE7F9D}" type="pres">
      <dgm:prSet presAssocID="{D1C0DF89-D120-496A-ADF2-367E8B57FE24}" presName="spacer" presStyleCnt="0"/>
      <dgm:spPr/>
    </dgm:pt>
    <dgm:pt modelId="{B8F375E0-E343-4603-BA38-9D15155900AE}" type="pres">
      <dgm:prSet presAssocID="{588432E4-E5B4-4729-A25A-805C8E112F0F}" presName="comp" presStyleCnt="0"/>
      <dgm:spPr/>
    </dgm:pt>
    <dgm:pt modelId="{491D64E7-BAC0-456B-A385-177BB300085E}" type="pres">
      <dgm:prSet presAssocID="{588432E4-E5B4-4729-A25A-805C8E112F0F}" presName="box" presStyleLbl="node1" presStyleIdx="2" presStyleCnt="3"/>
      <dgm:spPr/>
    </dgm:pt>
    <dgm:pt modelId="{6E79E792-706C-4BDD-8BD8-A2854C583D2D}" type="pres">
      <dgm:prSet presAssocID="{588432E4-E5B4-4729-A25A-805C8E112F0F}" presName="img" presStyleLbl="fgImgPlace1" presStyleIdx="2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 t="-18000" b="-18000"/>
          </a:stretch>
        </a:blipFill>
      </dgm:spPr>
      <dgm:extLst>
        <a:ext uri="{E40237B7-FDA0-4F09-8148-C483321AD2D9}">
          <dgm14:cNvPr xmlns:dgm14="http://schemas.microsoft.com/office/drawing/2010/diagram" id="0" name="" descr="Schoolhouse outline"/>
        </a:ext>
      </dgm:extLst>
    </dgm:pt>
    <dgm:pt modelId="{88DEB893-47BA-4629-A930-C3894281086A}" type="pres">
      <dgm:prSet presAssocID="{588432E4-E5B4-4729-A25A-805C8E112F0F}" presName="text" presStyleLbl="node1" presStyleIdx="2" presStyleCnt="3">
        <dgm:presLayoutVars>
          <dgm:bulletEnabled val="1"/>
        </dgm:presLayoutVars>
      </dgm:prSet>
      <dgm:spPr/>
    </dgm:pt>
  </dgm:ptLst>
  <dgm:cxnLst>
    <dgm:cxn modelId="{BC04132A-F859-4C91-8F59-913D3AFF3392}" type="presOf" srcId="{D9848E85-BFC4-4DF2-BA8F-9155C7A1E673}" destId="{2E2FA718-0984-4D15-9DBE-58C186D39DE1}" srcOrd="0" destOrd="0" presId="urn:microsoft.com/office/officeart/2005/8/layout/vList4"/>
    <dgm:cxn modelId="{B660CB2A-7F95-44C6-A4D5-54D677D90E12}" type="presOf" srcId="{588432E4-E5B4-4729-A25A-805C8E112F0F}" destId="{88DEB893-47BA-4629-A930-C3894281086A}" srcOrd="1" destOrd="0" presId="urn:microsoft.com/office/officeart/2005/8/layout/vList4"/>
    <dgm:cxn modelId="{49C4945F-6BE7-4855-86EA-C2E7AE2C7D5C}" type="presOf" srcId="{BAE458B7-D78E-4F68-A3B3-5C92F4A5F83D}" destId="{0A87C805-8FD2-4F29-B07C-939F9A0516CB}" srcOrd="1" destOrd="0" presId="urn:microsoft.com/office/officeart/2005/8/layout/vList4"/>
    <dgm:cxn modelId="{100B1644-3E06-450A-99A8-67BD4B9CEC95}" srcId="{D9848E85-BFC4-4DF2-BA8F-9155C7A1E673}" destId="{BAE458B7-D78E-4F68-A3B3-5C92F4A5F83D}" srcOrd="0" destOrd="0" parTransId="{3954D442-A5AD-4AC7-A1AC-5343161FD0FF}" sibTransId="{CB945758-C292-427B-974B-2A6BA939898C}"/>
    <dgm:cxn modelId="{4260DF45-1FB1-4E9E-A17E-9E77EA7467BC}" type="presOf" srcId="{9748B5B7-5CC2-4ED0-9683-0A764F7F051A}" destId="{F11B0C77-6046-4007-8EB1-11EF45C5430D}" srcOrd="1" destOrd="0" presId="urn:microsoft.com/office/officeart/2005/8/layout/vList4"/>
    <dgm:cxn modelId="{5D869C81-808A-46A8-BF1B-F868C410144A}" srcId="{D9848E85-BFC4-4DF2-BA8F-9155C7A1E673}" destId="{588432E4-E5B4-4729-A25A-805C8E112F0F}" srcOrd="2" destOrd="0" parTransId="{37C1197C-1DF5-46AD-903A-5C0FE07FCE39}" sibTransId="{3ECB6FE7-5D1D-4647-8FD7-338F1F1F3F72}"/>
    <dgm:cxn modelId="{8BEDD594-7D78-455B-85A8-B82C64CF4DAA}" type="presOf" srcId="{9748B5B7-5CC2-4ED0-9683-0A764F7F051A}" destId="{B35A44A1-A9B4-4A9E-9243-811B144949BB}" srcOrd="0" destOrd="0" presId="urn:microsoft.com/office/officeart/2005/8/layout/vList4"/>
    <dgm:cxn modelId="{C3B8A5BB-372E-4619-ACA1-203BA82E1104}" type="presOf" srcId="{588432E4-E5B4-4729-A25A-805C8E112F0F}" destId="{491D64E7-BAC0-456B-A385-177BB300085E}" srcOrd="0" destOrd="0" presId="urn:microsoft.com/office/officeart/2005/8/layout/vList4"/>
    <dgm:cxn modelId="{32FF14E3-18C7-4F99-9A10-541EF6F10CF4}" type="presOf" srcId="{BAE458B7-D78E-4F68-A3B3-5C92F4A5F83D}" destId="{59B18693-7DBC-4B87-81DE-2BC81687B3EF}" srcOrd="0" destOrd="0" presId="urn:microsoft.com/office/officeart/2005/8/layout/vList4"/>
    <dgm:cxn modelId="{FC40A8E9-AE6C-4F03-AA99-BBC05F182FB9}" srcId="{D9848E85-BFC4-4DF2-BA8F-9155C7A1E673}" destId="{9748B5B7-5CC2-4ED0-9683-0A764F7F051A}" srcOrd="1" destOrd="0" parTransId="{738B5253-2AB9-4486-9600-C4ADCF3AA4D6}" sibTransId="{D1C0DF89-D120-496A-ADF2-367E8B57FE24}"/>
    <dgm:cxn modelId="{1D3BA367-61B5-4178-84F6-FF5E162F660F}" type="presParOf" srcId="{2E2FA718-0984-4D15-9DBE-58C186D39DE1}" destId="{84226306-70C8-4F40-B8A1-3D3BDC8BC727}" srcOrd="0" destOrd="0" presId="urn:microsoft.com/office/officeart/2005/8/layout/vList4"/>
    <dgm:cxn modelId="{D667DC50-9E34-4A61-9593-4786C40D6EA6}" type="presParOf" srcId="{84226306-70C8-4F40-B8A1-3D3BDC8BC727}" destId="{59B18693-7DBC-4B87-81DE-2BC81687B3EF}" srcOrd="0" destOrd="0" presId="urn:microsoft.com/office/officeart/2005/8/layout/vList4"/>
    <dgm:cxn modelId="{B8F6518F-341F-44A9-9ED6-188BC3462106}" type="presParOf" srcId="{84226306-70C8-4F40-B8A1-3D3BDC8BC727}" destId="{44771581-EE66-4F5B-B226-770C76FE01D8}" srcOrd="1" destOrd="0" presId="urn:microsoft.com/office/officeart/2005/8/layout/vList4"/>
    <dgm:cxn modelId="{670C6533-E252-41B3-BA44-C8A62E9A513F}" type="presParOf" srcId="{84226306-70C8-4F40-B8A1-3D3BDC8BC727}" destId="{0A87C805-8FD2-4F29-B07C-939F9A0516CB}" srcOrd="2" destOrd="0" presId="urn:microsoft.com/office/officeart/2005/8/layout/vList4"/>
    <dgm:cxn modelId="{E2119A33-7543-4571-AA7F-8236FEBB79D9}" type="presParOf" srcId="{2E2FA718-0984-4D15-9DBE-58C186D39DE1}" destId="{5E319121-6539-4E8F-8AC6-89229A5FC294}" srcOrd="1" destOrd="0" presId="urn:microsoft.com/office/officeart/2005/8/layout/vList4"/>
    <dgm:cxn modelId="{9295C34F-6277-4CF3-B441-8FABC6DFF8CD}" type="presParOf" srcId="{2E2FA718-0984-4D15-9DBE-58C186D39DE1}" destId="{EA6E3D14-AD74-4F19-A903-B659994EFD18}" srcOrd="2" destOrd="0" presId="urn:microsoft.com/office/officeart/2005/8/layout/vList4"/>
    <dgm:cxn modelId="{7BA73CF7-583F-4448-8A30-9352DF95B680}" type="presParOf" srcId="{EA6E3D14-AD74-4F19-A903-B659994EFD18}" destId="{B35A44A1-A9B4-4A9E-9243-811B144949BB}" srcOrd="0" destOrd="0" presId="urn:microsoft.com/office/officeart/2005/8/layout/vList4"/>
    <dgm:cxn modelId="{C8BF3D63-2DBD-42B8-9088-9E1E88E38930}" type="presParOf" srcId="{EA6E3D14-AD74-4F19-A903-B659994EFD18}" destId="{5A11FE09-4D89-4670-B2E0-2507B5B27B8D}" srcOrd="1" destOrd="0" presId="urn:microsoft.com/office/officeart/2005/8/layout/vList4"/>
    <dgm:cxn modelId="{4B47DD13-E4A9-4ECA-8F6E-33D9F1FC4590}" type="presParOf" srcId="{EA6E3D14-AD74-4F19-A903-B659994EFD18}" destId="{F11B0C77-6046-4007-8EB1-11EF45C5430D}" srcOrd="2" destOrd="0" presId="urn:microsoft.com/office/officeart/2005/8/layout/vList4"/>
    <dgm:cxn modelId="{937989A5-09E0-4269-9BE7-5DA0E4862A72}" type="presParOf" srcId="{2E2FA718-0984-4D15-9DBE-58C186D39DE1}" destId="{9559C81C-EAD8-49E9-BA15-4975AAAE7F9D}" srcOrd="3" destOrd="0" presId="urn:microsoft.com/office/officeart/2005/8/layout/vList4"/>
    <dgm:cxn modelId="{1079EA28-FF87-432E-8038-42CD104B9E79}" type="presParOf" srcId="{2E2FA718-0984-4D15-9DBE-58C186D39DE1}" destId="{B8F375E0-E343-4603-BA38-9D15155900AE}" srcOrd="4" destOrd="0" presId="urn:microsoft.com/office/officeart/2005/8/layout/vList4"/>
    <dgm:cxn modelId="{29063980-E6F9-4097-9555-52D5982AD7FE}" type="presParOf" srcId="{B8F375E0-E343-4603-BA38-9D15155900AE}" destId="{491D64E7-BAC0-456B-A385-177BB300085E}" srcOrd="0" destOrd="0" presId="urn:microsoft.com/office/officeart/2005/8/layout/vList4"/>
    <dgm:cxn modelId="{A8484FDE-2704-4B7E-8479-1B581C94DBEC}" type="presParOf" srcId="{B8F375E0-E343-4603-BA38-9D15155900AE}" destId="{6E79E792-706C-4BDD-8BD8-A2854C583D2D}" srcOrd="1" destOrd="0" presId="urn:microsoft.com/office/officeart/2005/8/layout/vList4"/>
    <dgm:cxn modelId="{7A6F5276-8E9A-4EA8-BE00-9A76E666898B}" type="presParOf" srcId="{B8F375E0-E343-4603-BA38-9D15155900AE}" destId="{88DEB893-47BA-4629-A930-C3894281086A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18693-7DBC-4B87-81DE-2BC81687B3EF}">
      <dsp:nvSpPr>
        <dsp:cNvPr id="0" name=""/>
        <dsp:cNvSpPr/>
      </dsp:nvSpPr>
      <dsp:spPr>
        <a:xfrm>
          <a:off x="0" y="0"/>
          <a:ext cx="7620000" cy="1396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Bathrooms are located on your left as you exit the auditorium</a:t>
          </a:r>
        </a:p>
      </dsp:txBody>
      <dsp:txXfrm>
        <a:off x="1663699" y="0"/>
        <a:ext cx="5956300" cy="1396999"/>
      </dsp:txXfrm>
    </dsp:sp>
    <dsp:sp modelId="{44771581-EE66-4F5B-B226-770C76FE01D8}">
      <dsp:nvSpPr>
        <dsp:cNvPr id="0" name=""/>
        <dsp:cNvSpPr/>
      </dsp:nvSpPr>
      <dsp:spPr>
        <a:xfrm>
          <a:off x="139699" y="139699"/>
          <a:ext cx="1524000" cy="111759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t="-18000" b="-18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5A44A1-A9B4-4A9E-9243-811B144949BB}">
      <dsp:nvSpPr>
        <dsp:cNvPr id="0" name=""/>
        <dsp:cNvSpPr/>
      </dsp:nvSpPr>
      <dsp:spPr>
        <a:xfrm>
          <a:off x="0" y="1536699"/>
          <a:ext cx="7620000" cy="1396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 the event of an emergency, please exit the building via the closest exterior door – look for the green exit signs – and proceed to your car in the parking lot</a:t>
          </a:r>
        </a:p>
      </dsp:txBody>
      <dsp:txXfrm>
        <a:off x="1663699" y="1536699"/>
        <a:ext cx="5956300" cy="1396999"/>
      </dsp:txXfrm>
    </dsp:sp>
    <dsp:sp modelId="{5A11FE09-4D89-4670-B2E0-2507B5B27B8D}">
      <dsp:nvSpPr>
        <dsp:cNvPr id="0" name=""/>
        <dsp:cNvSpPr/>
      </dsp:nvSpPr>
      <dsp:spPr>
        <a:xfrm>
          <a:off x="139699" y="1676399"/>
          <a:ext cx="1524000" cy="111759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18000" b="-18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1D64E7-BAC0-456B-A385-177BB300085E}">
      <dsp:nvSpPr>
        <dsp:cNvPr id="0" name=""/>
        <dsp:cNvSpPr/>
      </dsp:nvSpPr>
      <dsp:spPr>
        <a:xfrm>
          <a:off x="0" y="3073399"/>
          <a:ext cx="7620000" cy="1396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When we receive an all clear we will bring everyone back into the building (if applicable)</a:t>
          </a:r>
        </a:p>
      </dsp:txBody>
      <dsp:txXfrm>
        <a:off x="1663699" y="3073399"/>
        <a:ext cx="5956300" cy="1396999"/>
      </dsp:txXfrm>
    </dsp:sp>
    <dsp:sp modelId="{6E79E792-706C-4BDD-8BD8-A2854C583D2D}">
      <dsp:nvSpPr>
        <dsp:cNvPr id="0" name=""/>
        <dsp:cNvSpPr/>
      </dsp:nvSpPr>
      <dsp:spPr>
        <a:xfrm>
          <a:off x="139699" y="3213099"/>
          <a:ext cx="1524000" cy="111759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 t="-18000" b="-18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1FDAC4C8-5E54-45A6-AFE3-614DB62C4CB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869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65" tIns="46583" rIns="93165" bIns="46583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tx1"/>
                </a:solidFill>
                <a:latin typeface="Tahoma" pitchFamily="-112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AF469A78-70EE-4D95-BB61-DFFEC68AE87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5579" y="0"/>
            <a:ext cx="2970869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65" tIns="46583" rIns="93165" bIns="46583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1"/>
                </a:solidFill>
                <a:latin typeface="Tahoma" pitchFamily="-112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1140" name="Rectangle 4">
            <a:extLst>
              <a:ext uri="{FF2B5EF4-FFF2-40B4-BE49-F238E27FC236}">
                <a16:creationId xmlns:a16="http://schemas.microsoft.com/office/drawing/2014/main" id="{854A24A0-5C23-4414-9059-7F8FCFB2242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29675"/>
            <a:ext cx="2970869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65" tIns="46583" rIns="93165" bIns="46583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tx1"/>
                </a:solidFill>
                <a:latin typeface="Tahoma" pitchFamily="-112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1141" name="Rectangle 5">
            <a:extLst>
              <a:ext uri="{FF2B5EF4-FFF2-40B4-BE49-F238E27FC236}">
                <a16:creationId xmlns:a16="http://schemas.microsoft.com/office/drawing/2014/main" id="{EC415789-AF03-49A8-A671-A5BB41D0D8F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5579" y="8829675"/>
            <a:ext cx="2970869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65" tIns="46583" rIns="93165" bIns="46583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1"/>
                </a:solidFill>
                <a:cs typeface="Arial" panose="020B0604020202020204" pitchFamily="34" charset="0"/>
              </a:defRPr>
            </a:lvl1pPr>
          </a:lstStyle>
          <a:p>
            <a:fld id="{245EB70C-8CDD-4B59-9B9D-F5B498465A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CDE79644-7500-49D8-81BE-D2862C6E53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869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65" tIns="46583" rIns="93165" bIns="46583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tx1"/>
                </a:solidFill>
                <a:latin typeface="Tahoma" pitchFamily="-112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D32FFA0A-8142-41CB-B008-0054D8970FD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5579" y="0"/>
            <a:ext cx="2970869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65" tIns="46583" rIns="93165" bIns="46583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1"/>
                </a:solidFill>
                <a:latin typeface="Tahoma" pitchFamily="-112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4DC4DC09-CC80-4316-9B27-8D4199CFC6D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04900" y="696913"/>
            <a:ext cx="4648200" cy="34861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5781" name="Rectangle 5">
            <a:extLst>
              <a:ext uri="{FF2B5EF4-FFF2-40B4-BE49-F238E27FC236}">
                <a16:creationId xmlns:a16="http://schemas.microsoft.com/office/drawing/2014/main" id="{6B52B01F-6D3A-484B-A4A2-E8BC7486331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6421" y="4414838"/>
            <a:ext cx="5485158" cy="418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65" tIns="46583" rIns="93165" bIns="4658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5782" name="Rectangle 6">
            <a:extLst>
              <a:ext uri="{FF2B5EF4-FFF2-40B4-BE49-F238E27FC236}">
                <a16:creationId xmlns:a16="http://schemas.microsoft.com/office/drawing/2014/main" id="{31E839E1-EFF2-4A33-9E67-40D70374CE8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9675"/>
            <a:ext cx="2970869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65" tIns="46583" rIns="93165" bIns="46583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tx1"/>
                </a:solidFill>
                <a:latin typeface="Tahoma" pitchFamily="-112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5783" name="Rectangle 7">
            <a:extLst>
              <a:ext uri="{FF2B5EF4-FFF2-40B4-BE49-F238E27FC236}">
                <a16:creationId xmlns:a16="http://schemas.microsoft.com/office/drawing/2014/main" id="{9F3DD934-FB44-4EA9-BC55-A9F24982154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5579" y="8829675"/>
            <a:ext cx="2970869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65" tIns="46583" rIns="93165" bIns="46583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1"/>
                </a:solidFill>
                <a:cs typeface="Arial" panose="020B0604020202020204" pitchFamily="34" charset="0"/>
              </a:defRPr>
            </a:lvl1pPr>
          </a:lstStyle>
          <a:p>
            <a:fld id="{E2D559F8-2330-4945-8640-E46B73F6A7BD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ＭＳ Ｐゴシック" pitchFamily="-112" charset="-128"/>
        <a:cs typeface="ＭＳ Ｐゴシック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ＭＳ Ｐゴシック" pitchFamily="-112" charset="-128"/>
        <a:cs typeface="ＭＳ Ｐゴシック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ＭＳ Ｐゴシック" pitchFamily="-112" charset="-128"/>
        <a:cs typeface="ＭＳ Ｐゴシック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ＭＳ Ｐゴシック" pitchFamily="-112" charset="-128"/>
        <a:cs typeface="ＭＳ Ｐゴシック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C29AF30D-DAEA-49AA-8CF4-0EE06CAA74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FAF29FAD-D2DA-4C6C-80CE-3C6F83BFD8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EAE2F8D8-A2AE-42CD-89F9-CB5691294B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55650" indent="-288925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63638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28775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95500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527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30099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671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9243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FDA282A0-0F63-453B-9D60-1C07CCFD8D5B}" type="slidenum">
              <a:rPr lang="en-US" altLang="en-US" sz="1200"/>
              <a:pPr/>
              <a:t>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D559F8-2330-4945-8640-E46B73F6A7BD}" type="slidenum">
              <a:rPr lang="en-US" altLang="en-US" smtClean="0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48342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C61E0C56-8237-42FA-B043-AD81814C36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25F07C6E-96C3-4E4C-A753-1B41E5B6F4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BFBBEC5B-817D-4C48-AF92-1910C23CB6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55650" indent="-288925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63638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28775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95500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527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30099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671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9243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923ECB2-9166-4783-A6C0-80544D4F47E4}" type="slidenum">
              <a:rPr lang="en-US" altLang="en-US" sz="1200">
                <a:solidFill>
                  <a:schemeClr val="tx1"/>
                </a:solidFill>
              </a:rPr>
              <a:pPr/>
              <a:t>5</a:t>
            </a:fld>
            <a:endParaRPr lang="en-US" altLang="en-US" sz="1200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D559F8-2330-4945-8640-E46B73F6A7BD}" type="slidenum">
              <a:rPr lang="en-US" altLang="en-US" smtClean="0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18271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D559F8-2330-4945-8640-E46B73F6A7BD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17245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EFFDBE5D-89CD-4881-A4C0-5E88B21C1A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99878D03-F7FF-4B63-9094-CF44A3A27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404B713B-A5E7-4D22-A8D9-1C8AC9B468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55650" indent="-288925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63638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28775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95500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527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30099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671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9243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3037AFD-EB9F-4436-8AA2-A55B50866C5B}" type="slidenum">
              <a:rPr lang="en-US" altLang="en-US" sz="1200">
                <a:solidFill>
                  <a:schemeClr val="tx1"/>
                </a:solidFill>
              </a:rPr>
              <a:pPr/>
              <a:t>15</a:t>
            </a:fld>
            <a:endParaRPr lang="en-US" altLang="en-US" sz="1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6533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F4870D89-0149-4098-99BC-9D4F768D50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8D819947-8FC5-494A-9053-D08355565E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531B3B0C-5907-4870-B044-ECEB5D8D95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55650" indent="-288925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63638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28775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95500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527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30099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671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9243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F25D785-AD83-4F28-9468-1F7FB3FEE09D}" type="slidenum">
              <a:rPr lang="en-US" altLang="en-US" sz="1200">
                <a:solidFill>
                  <a:schemeClr val="tx1"/>
                </a:solidFill>
              </a:rPr>
              <a:pPr/>
              <a:t>17</a:t>
            </a:fld>
            <a:endParaRPr lang="en-US" altLang="en-US" sz="1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059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FD86226C-7A1B-48F0-9641-F8AA008C0F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36437720-8BB5-40C0-83A8-BA0BF61698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121DDFF3-39FF-49B7-8FC2-CD82231F86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55650" indent="-288925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63638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28775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95500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527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30099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671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9243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3E80187-14FE-448C-BFB1-49FD193F0D1C}" type="slidenum">
              <a:rPr lang="en-US" altLang="en-US" sz="1200">
                <a:solidFill>
                  <a:schemeClr val="tx1"/>
                </a:solidFill>
              </a:rPr>
              <a:pPr/>
              <a:t>22</a:t>
            </a:fld>
            <a:endParaRPr lang="en-US" altLang="en-US" sz="1200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4EB6BD-7EA5-4F88-8D48-E346CCEEA72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16838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4EB6BD-7EA5-4F88-8D48-E346CCEEA72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73353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4EB6BD-7EA5-4F88-8D48-E346CCEEA72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47186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4EB6BD-7EA5-4F88-8D48-E346CCEEA72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14730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1008AA8D-2D2B-43FA-BAD3-954181FD68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2D05E449-E984-4344-8AA7-B22E39F17A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5CDDB8EC-F896-4CEA-BB06-2C5F51EE8D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55650" indent="-288925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63638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28775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95500" indent="-230188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527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30099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671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924300" indent="-230188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F90A278-6ABD-405C-AF58-FEC4A7F35CB6}" type="slidenum">
              <a:rPr lang="en-US" altLang="en-US" sz="1200">
                <a:solidFill>
                  <a:schemeClr val="tx1"/>
                </a:solidFill>
              </a:rPr>
              <a:pPr/>
              <a:t>45</a:t>
            </a:fld>
            <a:endParaRPr lang="en-US" altLang="en-US" sz="1200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auto"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>
            <a:extLst>
              <a:ext uri="{FF2B5EF4-FFF2-40B4-BE49-F238E27FC236}">
                <a16:creationId xmlns:a16="http://schemas.microsoft.com/office/drawing/2014/main" id="{22E6B792-2676-41C1-869F-6152BD92EF91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5588" cy="6858000"/>
            <a:chOff x="0" y="0"/>
            <a:chExt cx="12190572" cy="68580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19CE8B3-D3CB-4584-A791-474BA30E8692}"/>
                </a:ext>
              </a:extLst>
            </p:cNvPr>
            <p:cNvSpPr/>
            <p:nvPr/>
          </p:nvSpPr>
          <p:spPr>
            <a:xfrm>
              <a:off x="2117" y="0"/>
              <a:ext cx="12188455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/>
            <a:p>
              <a:pPr algn="ctr" defTabSz="1218987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sz="2400">
                <a:solidFill>
                  <a:prstClr val="white"/>
                </a:solidFill>
              </a:endParaRPr>
            </a:p>
          </p:txBody>
        </p:sp>
        <p:grpSp>
          <p:nvGrpSpPr>
            <p:cNvPr id="6" name="Group 12">
              <a:extLst>
                <a:ext uri="{FF2B5EF4-FFF2-40B4-BE49-F238E27FC236}">
                  <a16:creationId xmlns:a16="http://schemas.microsoft.com/office/drawing/2014/main" id="{9F06C07E-5288-4AF9-8731-A463991E242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4742741" cy="6858000"/>
              <a:chOff x="0" y="0"/>
              <a:chExt cx="4742741" cy="6858000"/>
            </a:xfrm>
          </p:grpSpPr>
          <p:pic>
            <p:nvPicPr>
              <p:cNvPr id="7" name="Picture 13">
                <a:extLst>
                  <a:ext uri="{FF2B5EF4-FFF2-40B4-BE49-F238E27FC236}">
                    <a16:creationId xmlns:a16="http://schemas.microsoft.com/office/drawing/2014/main" id="{212F3D08-1B4F-4F76-9574-1BC3B243A92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0" y="0"/>
                <a:ext cx="4591594" cy="6858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C225DC67-E3A1-4E24-9D14-5558FDE15D1E}"/>
                  </a:ext>
                </a:extLst>
              </p:cNvPr>
              <p:cNvSpPr/>
              <p:nvPr/>
            </p:nvSpPr>
            <p:spPr>
              <a:xfrm>
                <a:off x="4604528" y="0"/>
                <a:ext cx="137544" cy="6858000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defTabSz="1218987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sz="2400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60463" y="4927600"/>
            <a:ext cx="5257800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/>
                </a:solidFill>
                <a:effectLst/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60463" y="1498605"/>
            <a:ext cx="5257800" cy="3298825"/>
          </a:xfrm>
        </p:spPr>
        <p:txBody>
          <a:bodyPr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91BF7EA4-D01A-4550-84B5-9CB8D46F3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AD154197-81E8-4CBC-AE69-DF8DE2081016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10" name="Footer Placeholder 6">
            <a:extLst>
              <a:ext uri="{FF2B5EF4-FFF2-40B4-BE49-F238E27FC236}">
                <a16:creationId xmlns:a16="http://schemas.microsoft.com/office/drawing/2014/main" id="{DDBF9191-1402-4BD7-8767-B9C6F77B2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B7E2421-D250-49F0-B3F5-C645E22B0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80FC6297-CF97-414A-9270-EB1742827E0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971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A997C-05D7-4B5D-84D6-BDB5D5616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A0EA78CD-860E-4FAF-AA57-423D74D02F9F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A0A6F-6787-4E84-8119-8DAC7018C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A710C-42C4-49B8-AB44-0EFF9EE1E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FFBD1039-A77A-490B-9459-54360F9E229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12276613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 bwMode="auto"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>
            <a:extLst>
              <a:ext uri="{FF2B5EF4-FFF2-40B4-BE49-F238E27FC236}">
                <a16:creationId xmlns:a16="http://schemas.microsoft.com/office/drawing/2014/main" id="{014F6834-85B0-4B0C-B590-43B1A7CCB53B}"/>
              </a:ext>
            </a:extLst>
          </p:cNvPr>
          <p:cNvGrpSpPr>
            <a:grpSpLocks/>
          </p:cNvGrpSpPr>
          <p:nvPr/>
        </p:nvGrpSpPr>
        <p:grpSpPr bwMode="auto">
          <a:xfrm>
            <a:off x="1588" y="0"/>
            <a:ext cx="9144000" cy="6858000"/>
            <a:chOff x="1620" y="0"/>
            <a:chExt cx="12188952" cy="68580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94B57A-C213-42E2-9F65-D7D7CE395D4E}"/>
                </a:ext>
              </a:extLst>
            </p:cNvPr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/>
            <a:p>
              <a:pPr algn="ctr" defTabSz="1218987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sz="2400">
                <a:solidFill>
                  <a:prstClr val="white"/>
                </a:solidFill>
              </a:endParaRPr>
            </a:p>
          </p:txBody>
        </p:sp>
        <p:pic>
          <p:nvPicPr>
            <p:cNvPr id="6" name="Picture 12">
              <a:extLst>
                <a:ext uri="{FF2B5EF4-FFF2-40B4-BE49-F238E27FC236}">
                  <a16:creationId xmlns:a16="http://schemas.microsoft.com/office/drawing/2014/main" id="{4552318F-C20E-4649-B6BD-279817E2493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8818" y="0"/>
              <a:ext cx="4591594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B90929D7-0313-465B-AD38-25B493C2FC3F}"/>
                </a:ext>
              </a:extLst>
            </p:cNvPr>
            <p:cNvSpPr/>
            <p:nvPr/>
          </p:nvSpPr>
          <p:spPr>
            <a:xfrm>
              <a:off x="7482165" y="0"/>
              <a:ext cx="135433" cy="685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defTabSz="1218987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>
                <a:solidFill>
                  <a:srgbClr val="44546A"/>
                </a:solidFill>
              </a:endParaRPr>
            </a:p>
          </p:txBody>
        </p:sp>
      </p:grpSp>
      <p:pic>
        <p:nvPicPr>
          <p:cNvPr id="10" name="Picture 14">
            <a:extLst>
              <a:ext uri="{FF2B5EF4-FFF2-40B4-BE49-F238E27FC236}">
                <a16:creationId xmlns:a16="http://schemas.microsoft.com/office/drawing/2014/main" id="{C2D65497-7D84-43E6-ACE0-23FC7003EF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713" y="0"/>
            <a:ext cx="34448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177908" y="4927600"/>
            <a:ext cx="5257800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/>
                </a:solidFill>
                <a:effectLst/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177908" y="1498605"/>
            <a:ext cx="5257800" cy="3298825"/>
          </a:xfrm>
        </p:spPr>
        <p:txBody>
          <a:bodyPr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11" name="Date Placeholder 1">
            <a:extLst>
              <a:ext uri="{FF2B5EF4-FFF2-40B4-BE49-F238E27FC236}">
                <a16:creationId xmlns:a16="http://schemas.microsoft.com/office/drawing/2014/main" id="{5ECDC3DB-6705-43E5-9169-85C379998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FCDB2C36-923F-4626-A000-15F90270D0E5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12" name="Footer Placeholder 2">
            <a:extLst>
              <a:ext uri="{FF2B5EF4-FFF2-40B4-BE49-F238E27FC236}">
                <a16:creationId xmlns:a16="http://schemas.microsoft.com/office/drawing/2014/main" id="{1AE40FEE-0F0E-4C0B-B49F-B6B5131FF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380AFD5D-0B1D-41BA-AD09-E8FC6C386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F1DB0CF0-99AE-48CC-85FB-653CF96584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5798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701800"/>
            <a:ext cx="3733800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701800"/>
            <a:ext cx="3733800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95A77-3AA0-47B2-8BEF-DBBBBDB83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E35F03EE-B427-4163-A63C-25F98C3966B6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081283-1A90-4AB2-8CCA-89DB03E2D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56E39-1C1E-45DE-9454-2A00EEE0E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581EDE95-A6CC-43F8-A6AC-3C6E2170D06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3758241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9" y="1608836"/>
            <a:ext cx="3730752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200" y="2209800"/>
            <a:ext cx="3733800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27448" y="1608836"/>
            <a:ext cx="3730752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24400" y="2209800"/>
            <a:ext cx="3733800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67E2C2-EBF8-4A61-80AD-48E737FE7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53D05104-F556-403A-9135-B4E1CE041633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830335-BAEC-4F1C-BC54-788B75863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E86441-71AD-426D-B34D-ABE282C28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47CA5E4F-39A8-475C-AC75-9E12BDD833A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0838399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3C226C-D39C-49CA-94A1-F4143964A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EC30FEFB-76CD-4526-B685-99B1DAF5570E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174AEE-7DC7-4E98-BD48-17F2E57CA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9CA0E8-37FB-4C73-8140-5E13F6D17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6A84D622-2A16-4062-8C23-49EBFDE020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93694162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50DCFF-58FB-42A7-8171-8BB690FCF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2638CEFF-0FE5-4DB9-9E2F-785C77CA2A93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F09286-AF6E-43C7-ADEE-71AF03917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ED82A1-22C6-4A0E-9C04-F7ADD244E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C8DDBDBC-A012-4163-89DF-6299C85544C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8138536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2F70FC8-ADD8-4B01-9E39-3E0CA538153D}"/>
              </a:ext>
            </a:extLst>
          </p:cNvPr>
          <p:cNvSpPr/>
          <p:nvPr/>
        </p:nvSpPr>
        <p:spPr>
          <a:xfrm>
            <a:off x="2971800" y="0"/>
            <a:ext cx="59436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anchor="ctr"/>
          <a:lstStyle/>
          <a:p>
            <a:pPr algn="ctr" defTabSz="1218987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sz="24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798" y="1701800"/>
            <a:ext cx="2514600" cy="2844800"/>
          </a:xfrm>
        </p:spPr>
        <p:txBody>
          <a:bodyPr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2800" y="482600"/>
            <a:ext cx="5105400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1798" y="4648200"/>
            <a:ext cx="2514600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2E11689B-1AD9-4801-A974-D4CA28F10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E845CBCE-6EB2-4BD9-AAE2-4055AD549F80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E942CD2D-F08B-4E02-9B3F-AFC0F05B7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129B2EB-448D-4B0B-B2D1-1ABD652EA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E9B8CB9B-1DF7-4535-B9BA-A228A279166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7342623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F9B2642-2A1A-4CD6-BD2B-9C3E269002C9}"/>
              </a:ext>
            </a:extLst>
          </p:cNvPr>
          <p:cNvSpPr/>
          <p:nvPr/>
        </p:nvSpPr>
        <p:spPr>
          <a:xfrm>
            <a:off x="1562100" y="0"/>
            <a:ext cx="60198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anchor="ctr"/>
          <a:lstStyle/>
          <a:p>
            <a:pPr algn="ctr" defTabSz="1218987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sz="24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4800600"/>
            <a:ext cx="5486400" cy="762000"/>
          </a:xfrm>
        </p:spPr>
        <p:txBody>
          <a:bodyPr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279402"/>
            <a:ext cx="5486400" cy="4448175"/>
          </a:xfrm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pPr lvl="0"/>
            <a:r>
              <a:rPr lang="en-US" noProof="0"/>
              <a:t>Click icon to add picture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562600"/>
            <a:ext cx="5486400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0D5C131-C04E-4101-966C-140A950F6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D6D6D80A-0B64-4040-A5FE-1F32942CF618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7687E14-D5E6-4CFD-A610-620F42F9C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64FAF5B7-841C-4969-9BD6-EB5128793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85BF43E8-8C7B-4436-A009-7B70540302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0320309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094B54-A949-4ED8-90EE-60C14BF0A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A564CBA6-4423-40A9-B4E9-3AD8DC815DEF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47B56-1AE6-45CA-9E73-BE777AEFE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C7630-D7B6-4BB6-9276-0353A1440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8F3DCE2C-B479-4AF1-B118-6DD007D910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9485510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274640"/>
            <a:ext cx="106680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274640"/>
            <a:ext cx="6400800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D48CE-0158-4C40-8156-4BD7C59B6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fld id="{06B499F5-2369-41E6-965F-6B0D60707270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12CBE8-93B2-45D0-9B5E-EF833344A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Tahoma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0DDC41-241E-4A59-B118-693A8C4C7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>
                <a:latin typeface="Tahoma" panose="020B0604030504040204" pitchFamily="34" charset="0"/>
              </a:defRPr>
            </a:lvl1pPr>
          </a:lstStyle>
          <a:p>
            <a:fld id="{4AE9A138-3CB2-4000-9A8E-CD295B08C84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2134466"/>
      </p:ext>
    </p:extLst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686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6">
            <a:extLst>
              <a:ext uri="{FF2B5EF4-FFF2-40B4-BE49-F238E27FC236}">
                <a16:creationId xmlns:a16="http://schemas.microsoft.com/office/drawing/2014/main" id="{88E731DB-F2A9-4530-9F2C-A41E61674EB2}"/>
              </a:ext>
            </a:extLst>
          </p:cNvPr>
          <p:cNvGrpSpPr>
            <a:grpSpLocks/>
          </p:cNvGrpSpPr>
          <p:nvPr/>
        </p:nvGrpSpPr>
        <p:grpSpPr bwMode="auto">
          <a:xfrm>
            <a:off x="1588" y="0"/>
            <a:ext cx="9144000" cy="6858000"/>
            <a:chOff x="1620" y="0"/>
            <a:chExt cx="1218895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262B42D-7A36-44F3-866D-D50BB586EF84}"/>
                </a:ext>
              </a:extLst>
            </p:cNvPr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/>
            <a:p>
              <a:pPr algn="ctr" defTabSz="1218987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sz="2400">
                <a:solidFill>
                  <a:prstClr val="white"/>
                </a:solidFill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7B732D4-C623-4E67-9269-1C97D12AC4BF}"/>
                </a:ext>
              </a:extLst>
            </p:cNvPr>
            <p:cNvSpPr/>
            <p:nvPr/>
          </p:nvSpPr>
          <p:spPr>
            <a:xfrm>
              <a:off x="304227" y="0"/>
              <a:ext cx="11579504" cy="68580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/>
            <a:p>
              <a:pPr algn="ctr" defTabSz="1218987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sz="2400">
                <a:solidFill>
                  <a:prstClr val="white"/>
                </a:solidFill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ED6FF-7DE7-4F37-99EF-BEF8622C45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00800"/>
            <a:ext cx="2057400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 defTabSz="1218987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rgbClr val="44546A">
                    <a:lumMod val="50000"/>
                  </a:srgbClr>
                </a:solidFill>
                <a:latin typeface="Century Gothic" panose="020B0502020202020204"/>
                <a:cs typeface="+mn-cs"/>
              </a:defRPr>
            </a:lvl1pPr>
          </a:lstStyle>
          <a:p>
            <a:pPr>
              <a:defRPr/>
            </a:pPr>
            <a:fld id="{26BB811D-2E80-44F6-894C-A2E0179FFEF4}" type="datetime1">
              <a:rPr lang="en-US"/>
              <a:pPr>
                <a:defRPr/>
              </a:pPr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1D426F-7DAB-4FED-8A96-2E20CA871C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932113" y="6400800"/>
            <a:ext cx="4662487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 defTabSz="1218987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rgbClr val="44546A">
                    <a:lumMod val="50000"/>
                  </a:srgbClr>
                </a:solidFill>
                <a:latin typeface="Century Gothic" panose="020B0502020202020204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48C8F-AD5E-43C3-B021-2D7743838D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627938" y="6400800"/>
            <a:ext cx="830262" cy="320675"/>
          </a:xfrm>
          <a:prstGeom prst="rect">
            <a:avLst/>
          </a:prstGeom>
        </p:spPr>
        <p:txBody>
          <a:bodyPr vert="horz" wrap="square" lIns="121899" tIns="60949" rIns="121899" bIns="60949" numCol="1" anchor="b" anchorCtr="0" compatLnSpc="1">
            <a:prstTxWarp prst="textNoShape">
              <a:avLst/>
            </a:prstTxWarp>
          </a:bodyPr>
          <a:lstStyle>
            <a:lvl1pPr algn="r" defTabSz="1217613" eaLnBrk="1" hangingPunct="1">
              <a:defRPr sz="1200">
                <a:solidFill>
                  <a:srgbClr val="222A35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1pPr>
          </a:lstStyle>
          <a:p>
            <a:fld id="{27DF13ED-041A-47DB-A2DC-78F52B6CB2E7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030" name="Text Placeholder 2">
            <a:extLst>
              <a:ext uri="{FF2B5EF4-FFF2-40B4-BE49-F238E27FC236}">
                <a16:creationId xmlns:a16="http://schemas.microsoft.com/office/drawing/2014/main" id="{32B03C16-94F7-4BD1-AF03-E3AFF231754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838200" y="1701800"/>
            <a:ext cx="7620000" cy="447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1899" tIns="60949" rIns="121899" bIns="6094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31" name="Title Placeholder 1">
            <a:extLst>
              <a:ext uri="{FF2B5EF4-FFF2-40B4-BE49-F238E27FC236}">
                <a16:creationId xmlns:a16="http://schemas.microsoft.com/office/drawing/2014/main" id="{844E18CE-E93D-4A49-AF51-7DE40E4AA0D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838200" y="76200"/>
            <a:ext cx="7620000" cy="139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1899" tIns="60949" rIns="121899" bIns="60949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38" r:id="rId1"/>
    <p:sldLayoutId id="2147484939" r:id="rId2"/>
    <p:sldLayoutId id="2147484940" r:id="rId3"/>
    <p:sldLayoutId id="2147484941" r:id="rId4"/>
    <p:sldLayoutId id="2147484942" r:id="rId5"/>
    <p:sldLayoutId id="2147484943" r:id="rId6"/>
    <p:sldLayoutId id="2147484944" r:id="rId7"/>
    <p:sldLayoutId id="2147484945" r:id="rId8"/>
    <p:sldLayoutId id="2147484946" r:id="rId9"/>
    <p:sldLayoutId id="2147484947" r:id="rId10"/>
    <p:sldLayoutId id="2147484948" r:id="rId11"/>
  </p:sldLayoutIdLst>
  <p:transition spd="med">
    <p:fade/>
  </p:transition>
  <p:hf sldNum="0" hdr="0" ftr="0" dt="0"/>
  <p:txStyles>
    <p:titleStyle>
      <a:lvl1pPr algn="l" defTabSz="1217613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 kern="1200">
          <a:solidFill>
            <a:schemeClr val="accent2"/>
          </a:solidFill>
          <a:latin typeface="+mj-lt"/>
          <a:ea typeface="+mj-ea"/>
          <a:cs typeface="+mj-cs"/>
        </a:defRPr>
      </a:lvl1pPr>
      <a:lvl2pPr algn="l" defTabSz="1217613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accent2"/>
          </a:solidFill>
          <a:latin typeface="Century Gothic" pitchFamily="34" charset="0"/>
        </a:defRPr>
      </a:lvl2pPr>
      <a:lvl3pPr algn="l" defTabSz="1217613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accent2"/>
          </a:solidFill>
          <a:latin typeface="Century Gothic" pitchFamily="34" charset="0"/>
        </a:defRPr>
      </a:lvl3pPr>
      <a:lvl4pPr algn="l" defTabSz="1217613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accent2"/>
          </a:solidFill>
          <a:latin typeface="Century Gothic" pitchFamily="34" charset="0"/>
        </a:defRPr>
      </a:lvl4pPr>
      <a:lvl5pPr algn="l" defTabSz="1217613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accent2"/>
          </a:solidFill>
          <a:latin typeface="Century Gothic" pitchFamily="34" charset="0"/>
        </a:defRPr>
      </a:lvl5pPr>
      <a:lvl6pPr marL="457200" algn="l" defTabSz="1217613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accent2"/>
          </a:solidFill>
          <a:latin typeface="Century Gothic" pitchFamily="34" charset="0"/>
        </a:defRPr>
      </a:lvl6pPr>
      <a:lvl7pPr marL="914400" algn="l" defTabSz="1217613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accent2"/>
          </a:solidFill>
          <a:latin typeface="Century Gothic" pitchFamily="34" charset="0"/>
        </a:defRPr>
      </a:lvl7pPr>
      <a:lvl8pPr marL="1371600" algn="l" defTabSz="1217613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accent2"/>
          </a:solidFill>
          <a:latin typeface="Century Gothic" pitchFamily="34" charset="0"/>
        </a:defRPr>
      </a:lvl8pPr>
      <a:lvl9pPr marL="1828800" algn="l" defTabSz="1217613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accent2"/>
          </a:solidFill>
          <a:latin typeface="Century Gothic" pitchFamily="34" charset="0"/>
        </a:defRPr>
      </a:lvl9pPr>
    </p:titleStyle>
    <p:bodyStyle>
      <a:lvl1pPr marL="303213" indent="-303213" algn="l" defTabSz="1217613" rtl="0" eaLnBrk="0" fontAlgn="base" hangingPunct="0">
        <a:lnSpc>
          <a:spcPct val="95000"/>
        </a:lnSpc>
        <a:spcBef>
          <a:spcPts val="1863"/>
        </a:spcBef>
        <a:spcAft>
          <a:spcPct val="0"/>
        </a:spcAft>
        <a:buClr>
          <a:srgbClr val="548235"/>
        </a:buClr>
        <a:buSzPct val="100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303213" algn="l" defTabSz="1217613" rtl="0" eaLnBrk="0" fontAlgn="base" hangingPunct="0">
        <a:lnSpc>
          <a:spcPct val="95000"/>
        </a:lnSpc>
        <a:spcBef>
          <a:spcPts val="1063"/>
        </a:spcBef>
        <a:spcAft>
          <a:spcPct val="0"/>
        </a:spcAft>
        <a:buClr>
          <a:srgbClr val="548235"/>
        </a:buClr>
        <a:buSzPct val="100000"/>
        <a:buFont typeface="Century Gothic" panose="020B0502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7288" indent="-303213" algn="l" defTabSz="1217613" rtl="0" eaLnBrk="0" fontAlgn="base" hangingPunct="0">
        <a:lnSpc>
          <a:spcPct val="95000"/>
        </a:lnSpc>
        <a:spcBef>
          <a:spcPts val="1063"/>
        </a:spcBef>
        <a:spcAft>
          <a:spcPct val="0"/>
        </a:spcAft>
        <a:buClr>
          <a:srgbClr val="548235"/>
        </a:buClr>
        <a:buSzPct val="100000"/>
        <a:buFont typeface="Century Gothic" panose="020B0502020202020204" pitchFamily="34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584325" indent="-303213" algn="l" defTabSz="1217613" rtl="0" eaLnBrk="0" fontAlgn="base" hangingPunct="0">
        <a:lnSpc>
          <a:spcPct val="95000"/>
        </a:lnSpc>
        <a:spcBef>
          <a:spcPts val="1063"/>
        </a:spcBef>
        <a:spcAft>
          <a:spcPct val="0"/>
        </a:spcAft>
        <a:buClr>
          <a:srgbClr val="548235"/>
        </a:buClr>
        <a:buSzPct val="100000"/>
        <a:buFont typeface="Century Gothic" panose="020B0502020202020204" pitchFamily="34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09775" indent="-303213" algn="l" defTabSz="1217613" rtl="0" eaLnBrk="0" fontAlgn="base" hangingPunct="0">
        <a:lnSpc>
          <a:spcPct val="95000"/>
        </a:lnSpc>
        <a:spcBef>
          <a:spcPts val="1063"/>
        </a:spcBef>
        <a:spcAft>
          <a:spcPct val="0"/>
        </a:spcAft>
        <a:buClr>
          <a:srgbClr val="548235"/>
        </a:buClr>
        <a:buSzPct val="100000"/>
        <a:buFont typeface="Century Gothic" panose="020B0502020202020204" pitchFamily="34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75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75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75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75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183092"/>
            <a:ext cx="41148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066800"/>
            <a:ext cx="41148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4237567"/>
            <a:ext cx="10668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62100" y="4237567"/>
            <a:ext cx="14478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76600" y="4237567"/>
            <a:ext cx="10668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30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50" r:id="rId1"/>
  </p:sldLayoutIdLst>
  <p:txStyles>
    <p:titleStyle>
      <a:lvl1pPr algn="ctr" defTabSz="457200" rtl="0" eaLnBrk="1" latinLnBrk="0" hangingPunct="1">
        <a:spcBef>
          <a:spcPct val="0"/>
        </a:spcBef>
        <a:buNone/>
        <a:defRPr sz="2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4572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indent="-142875" algn="l" defTabSz="457200" rtl="0" eaLnBrk="1" latinLnBrk="0" hangingPunct="1">
        <a:spcBef>
          <a:spcPct val="200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715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800100" indent="-114300" algn="l" defTabSz="457200" rtl="0" eaLnBrk="1" latinLnBrk="0" hangingPunct="1">
        <a:spcBef>
          <a:spcPct val="20000"/>
        </a:spcBef>
        <a:buFont typeface="Arial" pitchFamily="34" charset="0"/>
        <a:buChar char="–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indent="-114300" algn="l" defTabSz="457200" rtl="0" eaLnBrk="1" latinLnBrk="0" hangingPunct="1">
        <a:spcBef>
          <a:spcPct val="20000"/>
        </a:spcBef>
        <a:buFont typeface="Arial" pitchFamily="34" charset="0"/>
        <a:buChar char="»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12573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7pPr>
      <a:lvl8pPr marL="17145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8pPr>
      <a:lvl9pPr marL="19431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1430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6pPr>
      <a:lvl7pPr marL="13716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7pPr>
      <a:lvl8pPr marL="16002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8pPr>
      <a:lvl9pPr marL="18288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ixabay.com/en/library-electronic-ebook-e-book-1666702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math.stackexchange.com/questions/129351/extremely-hard-geometric-problem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sv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13" Type="http://schemas.openxmlformats.org/officeDocument/2006/relationships/image" Target="../media/image56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9.jpeg"/><Relationship Id="rId11" Type="http://schemas.openxmlformats.org/officeDocument/2006/relationships/image" Target="../media/image54.jpeg"/><Relationship Id="rId5" Type="http://schemas.openxmlformats.org/officeDocument/2006/relationships/image" Target="../media/image48.jpeg"/><Relationship Id="rId15" Type="http://schemas.openxmlformats.org/officeDocument/2006/relationships/image" Target="../media/image58.png"/><Relationship Id="rId10" Type="http://schemas.openxmlformats.org/officeDocument/2006/relationships/image" Target="../media/image53.jpeg"/><Relationship Id="rId4" Type="http://schemas.openxmlformats.org/officeDocument/2006/relationships/image" Target="../media/image47.jpeg"/><Relationship Id="rId9" Type="http://schemas.openxmlformats.org/officeDocument/2006/relationships/image" Target="../media/image52.png"/><Relationship Id="rId14" Type="http://schemas.openxmlformats.org/officeDocument/2006/relationships/image" Target="../media/image5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jpeg"/><Relationship Id="rId3" Type="http://schemas.openxmlformats.org/officeDocument/2006/relationships/image" Target="../media/image45.png"/><Relationship Id="rId7" Type="http://schemas.openxmlformats.org/officeDocument/2006/relationships/image" Target="../media/image62.jpeg"/><Relationship Id="rId12" Type="http://schemas.openxmlformats.org/officeDocument/2006/relationships/image" Target="../media/image6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1.jpeg"/><Relationship Id="rId11" Type="http://schemas.openxmlformats.org/officeDocument/2006/relationships/image" Target="../media/image66.png"/><Relationship Id="rId5" Type="http://schemas.openxmlformats.org/officeDocument/2006/relationships/image" Target="../media/image60.jpeg"/><Relationship Id="rId10" Type="http://schemas.openxmlformats.org/officeDocument/2006/relationships/image" Target="../media/image65.png"/><Relationship Id="rId4" Type="http://schemas.openxmlformats.org/officeDocument/2006/relationships/image" Target="../media/image59.jpeg"/><Relationship Id="rId9" Type="http://schemas.openxmlformats.org/officeDocument/2006/relationships/image" Target="../media/image64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13" Type="http://schemas.openxmlformats.org/officeDocument/2006/relationships/image" Target="../media/image79.png"/><Relationship Id="rId18" Type="http://schemas.openxmlformats.org/officeDocument/2006/relationships/image" Target="../media/image84.jpeg"/><Relationship Id="rId3" Type="http://schemas.openxmlformats.org/officeDocument/2006/relationships/image" Target="../media/image69.jpeg"/><Relationship Id="rId21" Type="http://schemas.openxmlformats.org/officeDocument/2006/relationships/image" Target="../media/image87.jpeg"/><Relationship Id="rId7" Type="http://schemas.openxmlformats.org/officeDocument/2006/relationships/image" Target="../media/image73.jpeg"/><Relationship Id="rId12" Type="http://schemas.openxmlformats.org/officeDocument/2006/relationships/image" Target="../media/image78.jpeg"/><Relationship Id="rId17" Type="http://schemas.openxmlformats.org/officeDocument/2006/relationships/image" Target="../media/image83.jpeg"/><Relationship Id="rId2" Type="http://schemas.openxmlformats.org/officeDocument/2006/relationships/image" Target="../media/image68.png"/><Relationship Id="rId16" Type="http://schemas.openxmlformats.org/officeDocument/2006/relationships/image" Target="../media/image82.jpeg"/><Relationship Id="rId20" Type="http://schemas.openxmlformats.org/officeDocument/2006/relationships/image" Target="../media/image86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2.jpeg"/><Relationship Id="rId11" Type="http://schemas.openxmlformats.org/officeDocument/2006/relationships/image" Target="../media/image77.png"/><Relationship Id="rId5" Type="http://schemas.openxmlformats.org/officeDocument/2006/relationships/image" Target="../media/image71.jpeg"/><Relationship Id="rId15" Type="http://schemas.openxmlformats.org/officeDocument/2006/relationships/image" Target="../media/image81.jpeg"/><Relationship Id="rId10" Type="http://schemas.openxmlformats.org/officeDocument/2006/relationships/image" Target="../media/image76.png"/><Relationship Id="rId19" Type="http://schemas.openxmlformats.org/officeDocument/2006/relationships/image" Target="../media/image85.jpeg"/><Relationship Id="rId4" Type="http://schemas.openxmlformats.org/officeDocument/2006/relationships/image" Target="../media/image70.jpeg"/><Relationship Id="rId9" Type="http://schemas.openxmlformats.org/officeDocument/2006/relationships/image" Target="../media/image75.jpeg"/><Relationship Id="rId14" Type="http://schemas.openxmlformats.org/officeDocument/2006/relationships/image" Target="../media/image80.jpeg"/><Relationship Id="rId22" Type="http://schemas.openxmlformats.org/officeDocument/2006/relationships/image" Target="../media/image88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jpeg"/><Relationship Id="rId13" Type="http://schemas.openxmlformats.org/officeDocument/2006/relationships/image" Target="../media/image97.png"/><Relationship Id="rId3" Type="http://schemas.openxmlformats.org/officeDocument/2006/relationships/image" Target="../media/image89.png"/><Relationship Id="rId7" Type="http://schemas.openxmlformats.org/officeDocument/2006/relationships/image" Target="../media/image91.jpeg"/><Relationship Id="rId12" Type="http://schemas.openxmlformats.org/officeDocument/2006/relationships/image" Target="../media/image9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2.svg"/><Relationship Id="rId11" Type="http://schemas.openxmlformats.org/officeDocument/2006/relationships/image" Target="../media/image95.png"/><Relationship Id="rId5" Type="http://schemas.openxmlformats.org/officeDocument/2006/relationships/image" Target="../media/image90.svg"/><Relationship Id="rId10" Type="http://schemas.openxmlformats.org/officeDocument/2006/relationships/image" Target="../media/image94.jpeg"/><Relationship Id="rId4" Type="http://schemas.openxmlformats.org/officeDocument/2006/relationships/image" Target="../media/image68.png"/><Relationship Id="rId9" Type="http://schemas.openxmlformats.org/officeDocument/2006/relationships/image" Target="../media/image93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jpeg"/><Relationship Id="rId3" Type="http://schemas.openxmlformats.org/officeDocument/2006/relationships/image" Target="../media/image98.svg"/><Relationship Id="rId7" Type="http://schemas.openxmlformats.org/officeDocument/2006/relationships/image" Target="../media/image102.jpe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1.jpeg"/><Relationship Id="rId5" Type="http://schemas.openxmlformats.org/officeDocument/2006/relationships/image" Target="../media/image100.jpeg"/><Relationship Id="rId10" Type="http://schemas.openxmlformats.org/officeDocument/2006/relationships/image" Target="../media/image105.jpg"/><Relationship Id="rId4" Type="http://schemas.openxmlformats.org/officeDocument/2006/relationships/image" Target="../media/image99.svg"/><Relationship Id="rId9" Type="http://schemas.openxmlformats.org/officeDocument/2006/relationships/image" Target="../media/image104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13" Type="http://schemas.openxmlformats.org/officeDocument/2006/relationships/image" Target="../media/image113.png"/><Relationship Id="rId3" Type="http://schemas.openxmlformats.org/officeDocument/2006/relationships/image" Target="../media/image68.png"/><Relationship Id="rId7" Type="http://schemas.openxmlformats.org/officeDocument/2006/relationships/image" Target="../media/image107.png"/><Relationship Id="rId12" Type="http://schemas.openxmlformats.org/officeDocument/2006/relationships/image" Target="../media/image1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6.jpeg"/><Relationship Id="rId11" Type="http://schemas.openxmlformats.org/officeDocument/2006/relationships/image" Target="../media/image111.jpeg"/><Relationship Id="rId5" Type="http://schemas.openxmlformats.org/officeDocument/2006/relationships/image" Target="../media/image42.svg"/><Relationship Id="rId10" Type="http://schemas.openxmlformats.org/officeDocument/2006/relationships/image" Target="../media/image110.png"/><Relationship Id="rId4" Type="http://schemas.openxmlformats.org/officeDocument/2006/relationships/image" Target="../media/image90.svg"/><Relationship Id="rId9" Type="http://schemas.openxmlformats.org/officeDocument/2006/relationships/image" Target="../media/image109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jpeg"/><Relationship Id="rId13" Type="http://schemas.openxmlformats.org/officeDocument/2006/relationships/image" Target="../media/image121.jpg"/><Relationship Id="rId3" Type="http://schemas.openxmlformats.org/officeDocument/2006/relationships/image" Target="../media/image68.png"/><Relationship Id="rId7" Type="http://schemas.openxmlformats.org/officeDocument/2006/relationships/image" Target="../media/image115.png"/><Relationship Id="rId12" Type="http://schemas.openxmlformats.org/officeDocument/2006/relationships/image" Target="../media/image1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4.png"/><Relationship Id="rId11" Type="http://schemas.openxmlformats.org/officeDocument/2006/relationships/image" Target="../media/image119.png"/><Relationship Id="rId5" Type="http://schemas.openxmlformats.org/officeDocument/2006/relationships/image" Target="../media/image42.svg"/><Relationship Id="rId10" Type="http://schemas.openxmlformats.org/officeDocument/2006/relationships/image" Target="../media/image118.png"/><Relationship Id="rId4" Type="http://schemas.openxmlformats.org/officeDocument/2006/relationships/image" Target="../media/image90.svg"/><Relationship Id="rId9" Type="http://schemas.openxmlformats.org/officeDocument/2006/relationships/image" Target="../media/image117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jpeg"/><Relationship Id="rId13" Type="http://schemas.openxmlformats.org/officeDocument/2006/relationships/image" Target="../media/image130.png"/><Relationship Id="rId3" Type="http://schemas.openxmlformats.org/officeDocument/2006/relationships/image" Target="../media/image90.svg"/><Relationship Id="rId7" Type="http://schemas.openxmlformats.org/officeDocument/2006/relationships/image" Target="../media/image124.jpeg"/><Relationship Id="rId12" Type="http://schemas.openxmlformats.org/officeDocument/2006/relationships/image" Target="../media/image12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3.png"/><Relationship Id="rId11" Type="http://schemas.openxmlformats.org/officeDocument/2006/relationships/image" Target="../media/image128.jpeg"/><Relationship Id="rId5" Type="http://schemas.openxmlformats.org/officeDocument/2006/relationships/image" Target="../media/image122.png"/><Relationship Id="rId10" Type="http://schemas.openxmlformats.org/officeDocument/2006/relationships/image" Target="../media/image127.jpeg"/><Relationship Id="rId4" Type="http://schemas.openxmlformats.org/officeDocument/2006/relationships/image" Target="../media/image42.svg"/><Relationship Id="rId9" Type="http://schemas.openxmlformats.org/officeDocument/2006/relationships/image" Target="../media/image126.jpe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.jpeg"/><Relationship Id="rId3" Type="http://schemas.openxmlformats.org/officeDocument/2006/relationships/image" Target="../media/image131.svg"/><Relationship Id="rId7" Type="http://schemas.openxmlformats.org/officeDocument/2006/relationships/image" Target="../media/image135.jpe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4.jpeg"/><Relationship Id="rId5" Type="http://schemas.openxmlformats.org/officeDocument/2006/relationships/image" Target="../media/image133.jpeg"/><Relationship Id="rId4" Type="http://schemas.openxmlformats.org/officeDocument/2006/relationships/image" Target="../media/image132.svg"/><Relationship Id="rId9" Type="http://schemas.openxmlformats.org/officeDocument/2006/relationships/image" Target="../media/image137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png"/><Relationship Id="rId3" Type="http://schemas.openxmlformats.org/officeDocument/2006/relationships/image" Target="../media/image90.svg"/><Relationship Id="rId7" Type="http://schemas.openxmlformats.org/officeDocument/2006/relationships/image" Target="../media/image140.png"/><Relationship Id="rId2" Type="http://schemas.openxmlformats.org/officeDocument/2006/relationships/image" Target="../media/image40.sv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9.jpeg"/><Relationship Id="rId5" Type="http://schemas.openxmlformats.org/officeDocument/2006/relationships/image" Target="../media/image138.png"/><Relationship Id="rId4" Type="http://schemas.openxmlformats.org/officeDocument/2006/relationships/image" Target="../media/image6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svg"/><Relationship Id="rId7" Type="http://schemas.openxmlformats.org/officeDocument/2006/relationships/image" Target="../media/image145.png"/><Relationship Id="rId2" Type="http://schemas.openxmlformats.org/officeDocument/2006/relationships/image" Target="../media/image142.sv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4.png"/><Relationship Id="rId5" Type="http://schemas.openxmlformats.org/officeDocument/2006/relationships/image" Target="../media/image143.svg"/><Relationship Id="rId4" Type="http://schemas.openxmlformats.org/officeDocument/2006/relationships/image" Target="../media/image68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2.png"/><Relationship Id="rId3" Type="http://schemas.openxmlformats.org/officeDocument/2006/relationships/image" Target="../media/image147.png"/><Relationship Id="rId7" Type="http://schemas.openxmlformats.org/officeDocument/2006/relationships/image" Target="../media/image151.pn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0.png"/><Relationship Id="rId11" Type="http://schemas.openxmlformats.org/officeDocument/2006/relationships/image" Target="../media/image68.png"/><Relationship Id="rId5" Type="http://schemas.openxmlformats.org/officeDocument/2006/relationships/image" Target="../media/image149.png"/><Relationship Id="rId10" Type="http://schemas.openxmlformats.org/officeDocument/2006/relationships/image" Target="../media/image154.png"/><Relationship Id="rId4" Type="http://schemas.openxmlformats.org/officeDocument/2006/relationships/image" Target="../media/image148.png"/><Relationship Id="rId9" Type="http://schemas.openxmlformats.org/officeDocument/2006/relationships/image" Target="../media/image15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svg"/><Relationship Id="rId2" Type="http://schemas.openxmlformats.org/officeDocument/2006/relationships/image" Target="../media/image40.sv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8.png"/><Relationship Id="rId4" Type="http://schemas.openxmlformats.org/officeDocument/2006/relationships/image" Target="../media/image155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svg"/><Relationship Id="rId2" Type="http://schemas.openxmlformats.org/officeDocument/2006/relationships/image" Target="../media/image40.sv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8.png"/><Relationship Id="rId4" Type="http://schemas.openxmlformats.org/officeDocument/2006/relationships/image" Target="../media/image155.sv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E9FB3128-D25C-461B-9069-521D9B8035B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ph type="subTitle" idx="1"/>
          </p:nvPr>
        </p:nvSpPr>
        <p:spPr>
          <a:xfrm>
            <a:off x="3660463" y="3962400"/>
            <a:ext cx="5257800" cy="1244600"/>
          </a:xfrm>
          <a:blipFill rotWithShape="1">
            <a:blip r:embed="rId3"/>
            <a:stretch>
              <a:fillRect l="-2317" t="-7353"/>
            </a:stretch>
          </a:blipFill>
        </p:spPr>
        <p:txBody>
          <a:bodyPr/>
          <a:lstStyle/>
          <a:p>
            <a:pPr eaLnBrk="1" hangingPunct="1">
              <a:defRPr/>
            </a:pPr>
            <a:r>
              <a:rPr lang="en-US" dirty="0">
                <a:noFill/>
              </a:rPr>
              <a:t> </a:t>
            </a:r>
          </a:p>
        </p:txBody>
      </p:sp>
      <p:pic>
        <p:nvPicPr>
          <p:cNvPr id="18435" name="Picture 2">
            <a:extLst>
              <a:ext uri="{FF2B5EF4-FFF2-40B4-BE49-F238E27FC236}">
                <a16:creationId xmlns:a16="http://schemas.microsoft.com/office/drawing/2014/main" id="{13D9F4AE-797F-4368-A168-A2210ACAF8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738" y="33338"/>
            <a:ext cx="2555875" cy="364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DE9B8CC9-9B55-4A56-B9C0-E4388BF6E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5410200"/>
            <a:ext cx="5486400" cy="7080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US" altLang="en-US" sz="2000" dirty="0">
                <a:latin typeface="+mj-lt"/>
              </a:rPr>
              <a:t>Mr. Glenn Haas, Assistant Principal of AHS</a:t>
            </a:r>
          </a:p>
          <a:p>
            <a:pPr eaLnBrk="1" hangingPunct="1">
              <a:defRPr/>
            </a:pPr>
            <a:r>
              <a:rPr lang="en-US" altLang="en-US" sz="2000" dirty="0">
                <a:latin typeface="+mj-lt"/>
              </a:rPr>
              <a:t>Mrs. Sarah Ashley, SMA Program Specialist</a:t>
            </a:r>
          </a:p>
        </p:txBody>
      </p:sp>
    </p:spTree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5CB22E4-A154-95F4-9012-8BA28DBDE6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342203"/>
              </p:ext>
            </p:extLst>
          </p:nvPr>
        </p:nvGraphicFramePr>
        <p:xfrm>
          <a:off x="838200" y="1701800"/>
          <a:ext cx="7620000" cy="447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5C6CB17E-E331-98AD-ABE2-C96E8BD6C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Reminders</a:t>
            </a:r>
          </a:p>
        </p:txBody>
      </p:sp>
    </p:spTree>
    <p:extLst>
      <p:ext uri="{BB962C8B-B14F-4D97-AF65-F5344CB8AC3E}">
        <p14:creationId xmlns:p14="http://schemas.microsoft.com/office/powerpoint/2010/main" val="4195991569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ircular pattern of books&#10;&#10;Description automatically generated">
            <a:extLst>
              <a:ext uri="{FF2B5EF4-FFF2-40B4-BE49-F238E27FC236}">
                <a16:creationId xmlns:a16="http://schemas.microsoft.com/office/drawing/2014/main" id="{D7F08C43-8409-0438-E0AD-FE747C7108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457200"/>
            <a:ext cx="9144000" cy="6048375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38ECD9A-3DAD-53D7-BA64-370B4BDC9D0A}"/>
              </a:ext>
            </a:extLst>
          </p:cNvPr>
          <p:cNvSpPr/>
          <p:nvPr/>
        </p:nvSpPr>
        <p:spPr>
          <a:xfrm>
            <a:off x="0" y="457200"/>
            <a:ext cx="4572000" cy="6048375"/>
          </a:xfrm>
          <a:custGeom>
            <a:avLst/>
            <a:gdLst/>
            <a:ahLst/>
            <a:cxnLst/>
            <a:rect l="l" t="t" r="r" b="b"/>
            <a:pathLst>
              <a:path w="4572000" h="6100763">
                <a:moveTo>
                  <a:pt x="2697958" y="4459345"/>
                </a:moveTo>
                <a:cubicBezTo>
                  <a:pt x="2707814" y="4459345"/>
                  <a:pt x="2715847" y="4462751"/>
                  <a:pt x="2722058" y="4469565"/>
                </a:cubicBezTo>
                <a:cubicBezTo>
                  <a:pt x="2728269" y="4476379"/>
                  <a:pt x="2731374" y="4485326"/>
                  <a:pt x="2731374" y="4496406"/>
                </a:cubicBezTo>
                <a:cubicBezTo>
                  <a:pt x="2731374" y="4505797"/>
                  <a:pt x="2726072" y="4510493"/>
                  <a:pt x="2715468" y="4510493"/>
                </a:cubicBezTo>
                <a:lnTo>
                  <a:pt x="2678628" y="4510493"/>
                </a:lnTo>
                <a:cubicBezTo>
                  <a:pt x="2671721" y="4510493"/>
                  <a:pt x="2667345" y="4509728"/>
                  <a:pt x="2665498" y="4508199"/>
                </a:cubicBezTo>
                <a:cubicBezTo>
                  <a:pt x="2663651" y="4506670"/>
                  <a:pt x="2662727" y="4503348"/>
                  <a:pt x="2662727" y="4498232"/>
                </a:cubicBezTo>
                <a:cubicBezTo>
                  <a:pt x="2662727" y="4489519"/>
                  <a:pt x="2665846" y="4480900"/>
                  <a:pt x="2672082" y="4472373"/>
                </a:cubicBezTo>
                <a:cubicBezTo>
                  <a:pt x="2678399" y="4463687"/>
                  <a:pt x="2687024" y="4459345"/>
                  <a:pt x="2697958" y="4459345"/>
                </a:cubicBezTo>
                <a:close/>
                <a:moveTo>
                  <a:pt x="1757982" y="4381349"/>
                </a:moveTo>
                <a:cubicBezTo>
                  <a:pt x="1709942" y="4381349"/>
                  <a:pt x="1661731" y="4386655"/>
                  <a:pt x="1613351" y="4397267"/>
                </a:cubicBezTo>
                <a:cubicBezTo>
                  <a:pt x="1581508" y="4404189"/>
                  <a:pt x="1565586" y="4418874"/>
                  <a:pt x="1565586" y="4441323"/>
                </a:cubicBezTo>
                <a:cubicBezTo>
                  <a:pt x="1565586" y="4448438"/>
                  <a:pt x="1567285" y="4453936"/>
                  <a:pt x="1570682" y="4457816"/>
                </a:cubicBezTo>
                <a:cubicBezTo>
                  <a:pt x="1574079" y="4461695"/>
                  <a:pt x="1580913" y="4466271"/>
                  <a:pt x="1591184" y="4471542"/>
                </a:cubicBezTo>
                <a:cubicBezTo>
                  <a:pt x="1599648" y="4476289"/>
                  <a:pt x="1605524" y="4482959"/>
                  <a:pt x="1608811" y="4491549"/>
                </a:cubicBezTo>
                <a:cubicBezTo>
                  <a:pt x="1612097" y="4500140"/>
                  <a:pt x="1613740" y="4514405"/>
                  <a:pt x="1613740" y="4534346"/>
                </a:cubicBezTo>
                <a:cubicBezTo>
                  <a:pt x="1613740" y="4537264"/>
                  <a:pt x="1613740" y="4542859"/>
                  <a:pt x="1613740" y="4551130"/>
                </a:cubicBezTo>
                <a:cubicBezTo>
                  <a:pt x="1613496" y="4565156"/>
                  <a:pt x="1613374" y="4582180"/>
                  <a:pt x="1613374" y="4602202"/>
                </a:cubicBezTo>
                <a:cubicBezTo>
                  <a:pt x="1613374" y="4657362"/>
                  <a:pt x="1621523" y="4692943"/>
                  <a:pt x="1637820" y="4708946"/>
                </a:cubicBezTo>
                <a:cubicBezTo>
                  <a:pt x="1659319" y="4745862"/>
                  <a:pt x="1694753" y="4764320"/>
                  <a:pt x="1744122" y="4764320"/>
                </a:cubicBezTo>
                <a:cubicBezTo>
                  <a:pt x="1774012" y="4764320"/>
                  <a:pt x="1801865" y="4755503"/>
                  <a:pt x="1827681" y="4737868"/>
                </a:cubicBezTo>
                <a:cubicBezTo>
                  <a:pt x="1839769" y="4729570"/>
                  <a:pt x="1846739" y="4724913"/>
                  <a:pt x="1848590" y="4723895"/>
                </a:cubicBezTo>
                <a:cubicBezTo>
                  <a:pt x="1850440" y="4722878"/>
                  <a:pt x="1852098" y="4722369"/>
                  <a:pt x="1853563" y="4722369"/>
                </a:cubicBezTo>
                <a:cubicBezTo>
                  <a:pt x="1856989" y="4722369"/>
                  <a:pt x="1859129" y="4727660"/>
                  <a:pt x="1859981" y="4738240"/>
                </a:cubicBezTo>
                <a:cubicBezTo>
                  <a:pt x="1860954" y="4748558"/>
                  <a:pt x="1864347" y="4755545"/>
                  <a:pt x="1870161" y="4759201"/>
                </a:cubicBezTo>
                <a:cubicBezTo>
                  <a:pt x="1875974" y="4762858"/>
                  <a:pt x="1885520" y="4764687"/>
                  <a:pt x="1898799" y="4764687"/>
                </a:cubicBezTo>
                <a:cubicBezTo>
                  <a:pt x="1928056" y="4764687"/>
                  <a:pt x="1958053" y="4761121"/>
                  <a:pt x="1988787" y="4753990"/>
                </a:cubicBezTo>
                <a:cubicBezTo>
                  <a:pt x="2044660" y="4741134"/>
                  <a:pt x="2072596" y="4721790"/>
                  <a:pt x="2072596" y="4695958"/>
                </a:cubicBezTo>
                <a:cubicBezTo>
                  <a:pt x="2072596" y="4681785"/>
                  <a:pt x="2066637" y="4672452"/>
                  <a:pt x="2054719" y="4667960"/>
                </a:cubicBezTo>
                <a:cubicBezTo>
                  <a:pt x="2040616" y="4659825"/>
                  <a:pt x="2033564" y="4653106"/>
                  <a:pt x="2033564" y="4647804"/>
                </a:cubicBezTo>
                <a:lnTo>
                  <a:pt x="2033564" y="4479483"/>
                </a:lnTo>
                <a:cubicBezTo>
                  <a:pt x="2033722" y="4468026"/>
                  <a:pt x="2034040" y="4456558"/>
                  <a:pt x="2034517" y="4445078"/>
                </a:cubicBezTo>
                <a:cubicBezTo>
                  <a:pt x="2034854" y="4433653"/>
                  <a:pt x="2035023" y="4427901"/>
                  <a:pt x="2035023" y="4427823"/>
                </a:cubicBezTo>
                <a:cubicBezTo>
                  <a:pt x="2035023" y="4396841"/>
                  <a:pt x="2020136" y="4381349"/>
                  <a:pt x="1990363" y="4381349"/>
                </a:cubicBezTo>
                <a:cubicBezTo>
                  <a:pt x="1945730" y="4381349"/>
                  <a:pt x="1900482" y="4387022"/>
                  <a:pt x="1854621" y="4398366"/>
                </a:cubicBezTo>
                <a:cubicBezTo>
                  <a:pt x="1827065" y="4405114"/>
                  <a:pt x="1813286" y="4417973"/>
                  <a:pt x="1813286" y="4436945"/>
                </a:cubicBezTo>
                <a:cubicBezTo>
                  <a:pt x="1813286" y="4451165"/>
                  <a:pt x="1820218" y="4461436"/>
                  <a:pt x="1834082" y="4467757"/>
                </a:cubicBezTo>
                <a:cubicBezTo>
                  <a:pt x="1842732" y="4473381"/>
                  <a:pt x="1847866" y="4477123"/>
                  <a:pt x="1849482" y="4478983"/>
                </a:cubicBezTo>
                <a:cubicBezTo>
                  <a:pt x="1851098" y="4480843"/>
                  <a:pt x="1852288" y="4482808"/>
                  <a:pt x="1853051" y="4484878"/>
                </a:cubicBezTo>
                <a:cubicBezTo>
                  <a:pt x="1855726" y="4501827"/>
                  <a:pt x="1857063" y="4529990"/>
                  <a:pt x="1857063" y="4569367"/>
                </a:cubicBezTo>
                <a:cubicBezTo>
                  <a:pt x="1857063" y="4608574"/>
                  <a:pt x="1854582" y="4633590"/>
                  <a:pt x="1849621" y="4644415"/>
                </a:cubicBezTo>
                <a:cubicBezTo>
                  <a:pt x="1847614" y="4648798"/>
                  <a:pt x="1843838" y="4652624"/>
                  <a:pt x="1838294" y="4655891"/>
                </a:cubicBezTo>
                <a:cubicBezTo>
                  <a:pt x="1832749" y="4659158"/>
                  <a:pt x="1827138" y="4660792"/>
                  <a:pt x="1821460" y="4660792"/>
                </a:cubicBezTo>
                <a:cubicBezTo>
                  <a:pt x="1798702" y="4660792"/>
                  <a:pt x="1787323" y="4642113"/>
                  <a:pt x="1787323" y="4604754"/>
                </a:cubicBezTo>
                <a:lnTo>
                  <a:pt x="1787323" y="4407034"/>
                </a:lnTo>
                <a:cubicBezTo>
                  <a:pt x="1787323" y="4389911"/>
                  <a:pt x="1777542" y="4381349"/>
                  <a:pt x="1757982" y="4381349"/>
                </a:cubicBezTo>
                <a:close/>
                <a:moveTo>
                  <a:pt x="872157" y="4381349"/>
                </a:moveTo>
                <a:cubicBezTo>
                  <a:pt x="824117" y="4381349"/>
                  <a:pt x="775907" y="4386655"/>
                  <a:pt x="727526" y="4397267"/>
                </a:cubicBezTo>
                <a:cubicBezTo>
                  <a:pt x="695683" y="4404189"/>
                  <a:pt x="679761" y="4418874"/>
                  <a:pt x="679761" y="4441323"/>
                </a:cubicBezTo>
                <a:cubicBezTo>
                  <a:pt x="679761" y="4448438"/>
                  <a:pt x="681460" y="4453936"/>
                  <a:pt x="684857" y="4457816"/>
                </a:cubicBezTo>
                <a:cubicBezTo>
                  <a:pt x="688254" y="4461695"/>
                  <a:pt x="695088" y="4466271"/>
                  <a:pt x="705359" y="4471542"/>
                </a:cubicBezTo>
                <a:cubicBezTo>
                  <a:pt x="713823" y="4476289"/>
                  <a:pt x="719699" y="4482959"/>
                  <a:pt x="722985" y="4491549"/>
                </a:cubicBezTo>
                <a:cubicBezTo>
                  <a:pt x="726272" y="4500140"/>
                  <a:pt x="727915" y="4514405"/>
                  <a:pt x="727915" y="4534346"/>
                </a:cubicBezTo>
                <a:cubicBezTo>
                  <a:pt x="727915" y="4537264"/>
                  <a:pt x="727915" y="4542859"/>
                  <a:pt x="727915" y="4551130"/>
                </a:cubicBezTo>
                <a:cubicBezTo>
                  <a:pt x="727671" y="4565156"/>
                  <a:pt x="727549" y="4582180"/>
                  <a:pt x="727549" y="4602202"/>
                </a:cubicBezTo>
                <a:cubicBezTo>
                  <a:pt x="727549" y="4657362"/>
                  <a:pt x="735698" y="4692943"/>
                  <a:pt x="751995" y="4708946"/>
                </a:cubicBezTo>
                <a:cubicBezTo>
                  <a:pt x="773494" y="4745862"/>
                  <a:pt x="808928" y="4764320"/>
                  <a:pt x="858297" y="4764320"/>
                </a:cubicBezTo>
                <a:cubicBezTo>
                  <a:pt x="888186" y="4764320"/>
                  <a:pt x="916039" y="4755503"/>
                  <a:pt x="941856" y="4737868"/>
                </a:cubicBezTo>
                <a:cubicBezTo>
                  <a:pt x="953944" y="4729570"/>
                  <a:pt x="960914" y="4724913"/>
                  <a:pt x="962764" y="4723895"/>
                </a:cubicBezTo>
                <a:cubicBezTo>
                  <a:pt x="964615" y="4722878"/>
                  <a:pt x="966273" y="4722369"/>
                  <a:pt x="967738" y="4722369"/>
                </a:cubicBezTo>
                <a:cubicBezTo>
                  <a:pt x="971164" y="4722369"/>
                  <a:pt x="973303" y="4727660"/>
                  <a:pt x="974156" y="4738240"/>
                </a:cubicBezTo>
                <a:cubicBezTo>
                  <a:pt x="975129" y="4748558"/>
                  <a:pt x="978522" y="4755545"/>
                  <a:pt x="984336" y="4759201"/>
                </a:cubicBezTo>
                <a:cubicBezTo>
                  <a:pt x="990149" y="4762858"/>
                  <a:pt x="999695" y="4764687"/>
                  <a:pt x="1012973" y="4764687"/>
                </a:cubicBezTo>
                <a:cubicBezTo>
                  <a:pt x="1042231" y="4764687"/>
                  <a:pt x="1072228" y="4761121"/>
                  <a:pt x="1102962" y="4753990"/>
                </a:cubicBezTo>
                <a:cubicBezTo>
                  <a:pt x="1158835" y="4741134"/>
                  <a:pt x="1186771" y="4721790"/>
                  <a:pt x="1186771" y="4695958"/>
                </a:cubicBezTo>
                <a:cubicBezTo>
                  <a:pt x="1186771" y="4681785"/>
                  <a:pt x="1180812" y="4672452"/>
                  <a:pt x="1168894" y="4667960"/>
                </a:cubicBezTo>
                <a:cubicBezTo>
                  <a:pt x="1154790" y="4659825"/>
                  <a:pt x="1147738" y="4653106"/>
                  <a:pt x="1147738" y="4647804"/>
                </a:cubicBezTo>
                <a:lnTo>
                  <a:pt x="1147738" y="4479483"/>
                </a:lnTo>
                <a:cubicBezTo>
                  <a:pt x="1147898" y="4468026"/>
                  <a:pt x="1148215" y="4456558"/>
                  <a:pt x="1148692" y="4445078"/>
                </a:cubicBezTo>
                <a:cubicBezTo>
                  <a:pt x="1149029" y="4433653"/>
                  <a:pt x="1149198" y="4427901"/>
                  <a:pt x="1149198" y="4427823"/>
                </a:cubicBezTo>
                <a:cubicBezTo>
                  <a:pt x="1149198" y="4396841"/>
                  <a:pt x="1134311" y="4381349"/>
                  <a:pt x="1104538" y="4381349"/>
                </a:cubicBezTo>
                <a:cubicBezTo>
                  <a:pt x="1059905" y="4381349"/>
                  <a:pt x="1014658" y="4387022"/>
                  <a:pt x="968796" y="4398366"/>
                </a:cubicBezTo>
                <a:cubicBezTo>
                  <a:pt x="941240" y="4405114"/>
                  <a:pt x="927461" y="4417973"/>
                  <a:pt x="927461" y="4436945"/>
                </a:cubicBezTo>
                <a:cubicBezTo>
                  <a:pt x="927461" y="4451165"/>
                  <a:pt x="934393" y="4461436"/>
                  <a:pt x="948256" y="4467757"/>
                </a:cubicBezTo>
                <a:cubicBezTo>
                  <a:pt x="956907" y="4473381"/>
                  <a:pt x="962041" y="4477123"/>
                  <a:pt x="963657" y="4478983"/>
                </a:cubicBezTo>
                <a:cubicBezTo>
                  <a:pt x="965273" y="4480843"/>
                  <a:pt x="966463" y="4482808"/>
                  <a:pt x="967226" y="4484878"/>
                </a:cubicBezTo>
                <a:cubicBezTo>
                  <a:pt x="969901" y="4501827"/>
                  <a:pt x="971238" y="4529990"/>
                  <a:pt x="971238" y="4569367"/>
                </a:cubicBezTo>
                <a:cubicBezTo>
                  <a:pt x="971238" y="4608574"/>
                  <a:pt x="968757" y="4633590"/>
                  <a:pt x="963796" y="4644415"/>
                </a:cubicBezTo>
                <a:cubicBezTo>
                  <a:pt x="961789" y="4648798"/>
                  <a:pt x="958013" y="4652624"/>
                  <a:pt x="952468" y="4655891"/>
                </a:cubicBezTo>
                <a:cubicBezTo>
                  <a:pt x="946924" y="4659158"/>
                  <a:pt x="941313" y="4660792"/>
                  <a:pt x="935635" y="4660792"/>
                </a:cubicBezTo>
                <a:cubicBezTo>
                  <a:pt x="912877" y="4660792"/>
                  <a:pt x="901498" y="4642113"/>
                  <a:pt x="901498" y="4604754"/>
                </a:cubicBezTo>
                <a:lnTo>
                  <a:pt x="901498" y="4407034"/>
                </a:lnTo>
                <a:cubicBezTo>
                  <a:pt x="901498" y="4389911"/>
                  <a:pt x="891717" y="4381349"/>
                  <a:pt x="872157" y="4381349"/>
                </a:cubicBezTo>
                <a:close/>
                <a:moveTo>
                  <a:pt x="2281647" y="4380983"/>
                </a:moveTo>
                <a:cubicBezTo>
                  <a:pt x="2249184" y="4381313"/>
                  <a:pt x="2213983" y="4387146"/>
                  <a:pt x="2176043" y="4398482"/>
                </a:cubicBezTo>
                <a:cubicBezTo>
                  <a:pt x="2147374" y="4406958"/>
                  <a:pt x="2126386" y="4415882"/>
                  <a:pt x="2113076" y="4425254"/>
                </a:cubicBezTo>
                <a:cubicBezTo>
                  <a:pt x="2099767" y="4434625"/>
                  <a:pt x="2093112" y="4446427"/>
                  <a:pt x="2093112" y="4460659"/>
                </a:cubicBezTo>
                <a:cubicBezTo>
                  <a:pt x="2093112" y="4476975"/>
                  <a:pt x="2103296" y="4489151"/>
                  <a:pt x="2123663" y="4497185"/>
                </a:cubicBezTo>
                <a:cubicBezTo>
                  <a:pt x="2129240" y="4499418"/>
                  <a:pt x="2132898" y="4502231"/>
                  <a:pt x="2134639" y="4505624"/>
                </a:cubicBezTo>
                <a:cubicBezTo>
                  <a:pt x="2136379" y="4509017"/>
                  <a:pt x="2137249" y="4515552"/>
                  <a:pt x="2137249" y="4525230"/>
                </a:cubicBezTo>
                <a:cubicBezTo>
                  <a:pt x="2137249" y="4584196"/>
                  <a:pt x="2135377" y="4624327"/>
                  <a:pt x="2131633" y="4645624"/>
                </a:cubicBezTo>
                <a:cubicBezTo>
                  <a:pt x="2130695" y="4651969"/>
                  <a:pt x="2129182" y="4656613"/>
                  <a:pt x="2127093" y="4659556"/>
                </a:cubicBezTo>
                <a:cubicBezTo>
                  <a:pt x="2125004" y="4662500"/>
                  <a:pt x="2121248" y="4665745"/>
                  <a:pt x="2115826" y="4669291"/>
                </a:cubicBezTo>
                <a:cubicBezTo>
                  <a:pt x="2098249" y="4681306"/>
                  <a:pt x="2089461" y="4694937"/>
                  <a:pt x="2089461" y="4710184"/>
                </a:cubicBezTo>
                <a:cubicBezTo>
                  <a:pt x="2089461" y="4730555"/>
                  <a:pt x="2101100" y="4744715"/>
                  <a:pt x="2124378" y="4752664"/>
                </a:cubicBezTo>
                <a:cubicBezTo>
                  <a:pt x="2147442" y="4760435"/>
                  <a:pt x="2180965" y="4764320"/>
                  <a:pt x="2224947" y="4764320"/>
                </a:cubicBezTo>
                <a:cubicBezTo>
                  <a:pt x="2270875" y="4764320"/>
                  <a:pt x="2305696" y="4761850"/>
                  <a:pt x="2329412" y="4756908"/>
                </a:cubicBezTo>
                <a:cubicBezTo>
                  <a:pt x="2342783" y="4754121"/>
                  <a:pt x="2353608" y="4748374"/>
                  <a:pt x="2361886" y="4739665"/>
                </a:cubicBezTo>
                <a:cubicBezTo>
                  <a:pt x="2370165" y="4730956"/>
                  <a:pt x="2374304" y="4720643"/>
                  <a:pt x="2374304" y="4708725"/>
                </a:cubicBezTo>
                <a:cubicBezTo>
                  <a:pt x="2374304" y="4688827"/>
                  <a:pt x="2363053" y="4675500"/>
                  <a:pt x="2340551" y="4668745"/>
                </a:cubicBezTo>
                <a:cubicBezTo>
                  <a:pt x="2328741" y="4665291"/>
                  <a:pt x="2321805" y="4662615"/>
                  <a:pt x="2319741" y="4660716"/>
                </a:cubicBezTo>
                <a:cubicBezTo>
                  <a:pt x="2317677" y="4658817"/>
                  <a:pt x="2315854" y="4654480"/>
                  <a:pt x="2314273" y="4647705"/>
                </a:cubicBezTo>
                <a:cubicBezTo>
                  <a:pt x="2311979" y="4636221"/>
                  <a:pt x="2310831" y="4612176"/>
                  <a:pt x="2310831" y="4575570"/>
                </a:cubicBezTo>
                <a:cubicBezTo>
                  <a:pt x="2310831" y="4551420"/>
                  <a:pt x="2311558" y="4536652"/>
                  <a:pt x="2313012" y="4531265"/>
                </a:cubicBezTo>
                <a:cubicBezTo>
                  <a:pt x="2314465" y="4525877"/>
                  <a:pt x="2316606" y="4523184"/>
                  <a:pt x="2319436" y="4523184"/>
                </a:cubicBezTo>
                <a:cubicBezTo>
                  <a:pt x="2321641" y="4523184"/>
                  <a:pt x="2323902" y="4522912"/>
                  <a:pt x="2326220" y="4522370"/>
                </a:cubicBezTo>
                <a:cubicBezTo>
                  <a:pt x="2341843" y="4540520"/>
                  <a:pt x="2354268" y="4552003"/>
                  <a:pt x="2363494" y="4556818"/>
                </a:cubicBezTo>
                <a:cubicBezTo>
                  <a:pt x="2372720" y="4561634"/>
                  <a:pt x="2384178" y="4564042"/>
                  <a:pt x="2397867" y="4564042"/>
                </a:cubicBezTo>
                <a:cubicBezTo>
                  <a:pt x="2422687" y="4564042"/>
                  <a:pt x="2443519" y="4556013"/>
                  <a:pt x="2460363" y="4539956"/>
                </a:cubicBezTo>
                <a:cubicBezTo>
                  <a:pt x="2469669" y="4531445"/>
                  <a:pt x="2477230" y="4520647"/>
                  <a:pt x="2483048" y="4507563"/>
                </a:cubicBezTo>
                <a:cubicBezTo>
                  <a:pt x="2488865" y="4494478"/>
                  <a:pt x="2491774" y="4481762"/>
                  <a:pt x="2491774" y="4469414"/>
                </a:cubicBezTo>
                <a:cubicBezTo>
                  <a:pt x="2491774" y="4458442"/>
                  <a:pt x="2489394" y="4446941"/>
                  <a:pt x="2484635" y="4434913"/>
                </a:cubicBezTo>
                <a:cubicBezTo>
                  <a:pt x="2479875" y="4422885"/>
                  <a:pt x="2474473" y="4415223"/>
                  <a:pt x="2468426" y="4411929"/>
                </a:cubicBezTo>
                <a:cubicBezTo>
                  <a:pt x="2451249" y="4391543"/>
                  <a:pt x="2430526" y="4381349"/>
                  <a:pt x="2406256" y="4381349"/>
                </a:cubicBezTo>
                <a:cubicBezTo>
                  <a:pt x="2372184" y="4381349"/>
                  <a:pt x="2344289" y="4398501"/>
                  <a:pt x="2322569" y="4432806"/>
                </a:cubicBezTo>
                <a:cubicBezTo>
                  <a:pt x="2320383" y="4435957"/>
                  <a:pt x="2318244" y="4437532"/>
                  <a:pt x="2316151" y="4437532"/>
                </a:cubicBezTo>
                <a:cubicBezTo>
                  <a:pt x="2314453" y="4437532"/>
                  <a:pt x="2313248" y="4434391"/>
                  <a:pt x="2312535" y="4428108"/>
                </a:cubicBezTo>
                <a:cubicBezTo>
                  <a:pt x="2310213" y="4407214"/>
                  <a:pt x="2307037" y="4394136"/>
                  <a:pt x="2303006" y="4388875"/>
                </a:cubicBezTo>
                <a:cubicBezTo>
                  <a:pt x="2298975" y="4383614"/>
                  <a:pt x="2291856" y="4380983"/>
                  <a:pt x="2281647" y="4380983"/>
                </a:cubicBezTo>
                <a:close/>
                <a:moveTo>
                  <a:pt x="2701609" y="4378797"/>
                </a:moveTo>
                <a:cubicBezTo>
                  <a:pt x="2671832" y="4378797"/>
                  <a:pt x="2643988" y="4384239"/>
                  <a:pt x="2618079" y="4395122"/>
                </a:cubicBezTo>
                <a:cubicBezTo>
                  <a:pt x="2583860" y="4409427"/>
                  <a:pt x="2555614" y="4431259"/>
                  <a:pt x="2533340" y="4460618"/>
                </a:cubicBezTo>
                <a:cubicBezTo>
                  <a:pt x="2507528" y="4494531"/>
                  <a:pt x="2494621" y="4532726"/>
                  <a:pt x="2494621" y="4575204"/>
                </a:cubicBezTo>
                <a:cubicBezTo>
                  <a:pt x="2494621" y="4606888"/>
                  <a:pt x="2502067" y="4636993"/>
                  <a:pt x="2516957" y="4665518"/>
                </a:cubicBezTo>
                <a:cubicBezTo>
                  <a:pt x="2528356" y="4687048"/>
                  <a:pt x="2542799" y="4705417"/>
                  <a:pt x="2560286" y="4720625"/>
                </a:cubicBezTo>
                <a:cubicBezTo>
                  <a:pt x="2596175" y="4751457"/>
                  <a:pt x="2640607" y="4766872"/>
                  <a:pt x="2693580" y="4766872"/>
                </a:cubicBezTo>
                <a:cubicBezTo>
                  <a:pt x="2746015" y="4766872"/>
                  <a:pt x="2792190" y="4751937"/>
                  <a:pt x="2832107" y="4722067"/>
                </a:cubicBezTo>
                <a:cubicBezTo>
                  <a:pt x="2856109" y="4704200"/>
                  <a:pt x="2868110" y="4685282"/>
                  <a:pt x="2868110" y="4665315"/>
                </a:cubicBezTo>
                <a:cubicBezTo>
                  <a:pt x="2868110" y="4655482"/>
                  <a:pt x="2864407" y="4645825"/>
                  <a:pt x="2857000" y="4636343"/>
                </a:cubicBezTo>
                <a:cubicBezTo>
                  <a:pt x="2849594" y="4626861"/>
                  <a:pt x="2841451" y="4622120"/>
                  <a:pt x="2832572" y="4622120"/>
                </a:cubicBezTo>
                <a:cubicBezTo>
                  <a:pt x="2826161" y="4622120"/>
                  <a:pt x="2818142" y="4625503"/>
                  <a:pt x="2808515" y="4632270"/>
                </a:cubicBezTo>
                <a:cubicBezTo>
                  <a:pt x="2799880" y="4638374"/>
                  <a:pt x="2788820" y="4643559"/>
                  <a:pt x="2775334" y="4647824"/>
                </a:cubicBezTo>
                <a:cubicBezTo>
                  <a:pt x="2761848" y="4652090"/>
                  <a:pt x="2749676" y="4654222"/>
                  <a:pt x="2738816" y="4654222"/>
                </a:cubicBezTo>
                <a:cubicBezTo>
                  <a:pt x="2720949" y="4654222"/>
                  <a:pt x="2704287" y="4647919"/>
                  <a:pt x="2688830" y="4635314"/>
                </a:cubicBezTo>
                <a:cubicBezTo>
                  <a:pt x="2673374" y="4622708"/>
                  <a:pt x="2665646" y="4609603"/>
                  <a:pt x="2665646" y="4595999"/>
                </a:cubicBezTo>
                <a:cubicBezTo>
                  <a:pt x="2665646" y="4594395"/>
                  <a:pt x="2666811" y="4593592"/>
                  <a:pt x="2669140" y="4593592"/>
                </a:cubicBezTo>
                <a:lnTo>
                  <a:pt x="2840600" y="4593592"/>
                </a:lnTo>
                <a:cubicBezTo>
                  <a:pt x="2853910" y="4593592"/>
                  <a:pt x="2864436" y="4587640"/>
                  <a:pt x="2872180" y="4575736"/>
                </a:cubicBezTo>
                <a:cubicBezTo>
                  <a:pt x="2879923" y="4563832"/>
                  <a:pt x="2883795" y="4549306"/>
                  <a:pt x="2883795" y="4532160"/>
                </a:cubicBezTo>
                <a:cubicBezTo>
                  <a:pt x="2883795" y="4511611"/>
                  <a:pt x="2877714" y="4490467"/>
                  <a:pt x="2865552" y="4468728"/>
                </a:cubicBezTo>
                <a:cubicBezTo>
                  <a:pt x="2855169" y="4449985"/>
                  <a:pt x="2841426" y="4433722"/>
                  <a:pt x="2824322" y="4419940"/>
                </a:cubicBezTo>
                <a:cubicBezTo>
                  <a:pt x="2790545" y="4392512"/>
                  <a:pt x="2749641" y="4378797"/>
                  <a:pt x="2701609" y="4378797"/>
                </a:cubicBezTo>
                <a:close/>
                <a:moveTo>
                  <a:pt x="3161120" y="4378431"/>
                </a:moveTo>
                <a:cubicBezTo>
                  <a:pt x="3156357" y="4378431"/>
                  <a:pt x="3151723" y="4379526"/>
                  <a:pt x="3147220" y="4381716"/>
                </a:cubicBezTo>
                <a:cubicBezTo>
                  <a:pt x="3134147" y="4386091"/>
                  <a:pt x="3126012" y="4388279"/>
                  <a:pt x="3122814" y="4388279"/>
                </a:cubicBezTo>
                <a:cubicBezTo>
                  <a:pt x="3119547" y="4388279"/>
                  <a:pt x="3114216" y="4387793"/>
                  <a:pt x="3106821" y="4386820"/>
                </a:cubicBezTo>
                <a:cubicBezTo>
                  <a:pt x="3080939" y="4381472"/>
                  <a:pt x="3061830" y="4378797"/>
                  <a:pt x="3049493" y="4378797"/>
                </a:cubicBezTo>
                <a:cubicBezTo>
                  <a:pt x="3003426" y="4378797"/>
                  <a:pt x="2966993" y="4394645"/>
                  <a:pt x="2940192" y="4426341"/>
                </a:cubicBezTo>
                <a:cubicBezTo>
                  <a:pt x="2921274" y="4448626"/>
                  <a:pt x="2911816" y="4475144"/>
                  <a:pt x="2911816" y="4505894"/>
                </a:cubicBezTo>
                <a:cubicBezTo>
                  <a:pt x="2911816" y="4534536"/>
                  <a:pt x="2920976" y="4559619"/>
                  <a:pt x="2939297" y="4581143"/>
                </a:cubicBezTo>
                <a:cubicBezTo>
                  <a:pt x="2957617" y="4602666"/>
                  <a:pt x="2985424" y="4622329"/>
                  <a:pt x="3022716" y="4640130"/>
                </a:cubicBezTo>
                <a:cubicBezTo>
                  <a:pt x="3041444" y="4649614"/>
                  <a:pt x="3050807" y="4658251"/>
                  <a:pt x="3050807" y="4666041"/>
                </a:cubicBezTo>
                <a:cubicBezTo>
                  <a:pt x="3050807" y="4670797"/>
                  <a:pt x="3049137" y="4674637"/>
                  <a:pt x="3045796" y="4677561"/>
                </a:cubicBezTo>
                <a:cubicBezTo>
                  <a:pt x="3042455" y="4680485"/>
                  <a:pt x="3037729" y="4681947"/>
                  <a:pt x="3031617" y="4681947"/>
                </a:cubicBezTo>
                <a:cubicBezTo>
                  <a:pt x="3025493" y="4681947"/>
                  <a:pt x="3019618" y="4680228"/>
                  <a:pt x="3013993" y="4676791"/>
                </a:cubicBezTo>
                <a:cubicBezTo>
                  <a:pt x="3008367" y="4673353"/>
                  <a:pt x="3000791" y="4666522"/>
                  <a:pt x="2991264" y="4656298"/>
                </a:cubicBezTo>
                <a:cubicBezTo>
                  <a:pt x="2972692" y="4636485"/>
                  <a:pt x="2960144" y="4624012"/>
                  <a:pt x="2953621" y="4618879"/>
                </a:cubicBezTo>
                <a:cubicBezTo>
                  <a:pt x="2947098" y="4613745"/>
                  <a:pt x="2939535" y="4611178"/>
                  <a:pt x="2930931" y="4611178"/>
                </a:cubicBezTo>
                <a:cubicBezTo>
                  <a:pt x="2908459" y="4611178"/>
                  <a:pt x="2897224" y="4624846"/>
                  <a:pt x="2897224" y="4652182"/>
                </a:cubicBezTo>
                <a:cubicBezTo>
                  <a:pt x="2897224" y="4667177"/>
                  <a:pt x="2901683" y="4684805"/>
                  <a:pt x="2910601" y="4705065"/>
                </a:cubicBezTo>
                <a:cubicBezTo>
                  <a:pt x="2919519" y="4725326"/>
                  <a:pt x="2929371" y="4740322"/>
                  <a:pt x="2940157" y="4750054"/>
                </a:cubicBezTo>
                <a:cubicBezTo>
                  <a:pt x="2948118" y="4757131"/>
                  <a:pt x="2958784" y="4760669"/>
                  <a:pt x="2972155" y="4760669"/>
                </a:cubicBezTo>
                <a:cubicBezTo>
                  <a:pt x="2975961" y="4760669"/>
                  <a:pt x="2981947" y="4760107"/>
                  <a:pt x="2990113" y="4758983"/>
                </a:cubicBezTo>
                <a:cubicBezTo>
                  <a:pt x="2993384" y="4758406"/>
                  <a:pt x="2996154" y="4758117"/>
                  <a:pt x="2998421" y="4758117"/>
                </a:cubicBezTo>
                <a:cubicBezTo>
                  <a:pt x="3000723" y="4758117"/>
                  <a:pt x="3013213" y="4759402"/>
                  <a:pt x="3035890" y="4761972"/>
                </a:cubicBezTo>
                <a:cubicBezTo>
                  <a:pt x="3061772" y="4765239"/>
                  <a:pt x="3079803" y="4766872"/>
                  <a:pt x="3089985" y="4766872"/>
                </a:cubicBezTo>
                <a:cubicBezTo>
                  <a:pt x="3128820" y="4766872"/>
                  <a:pt x="3162676" y="4753935"/>
                  <a:pt x="3191554" y="4728061"/>
                </a:cubicBezTo>
                <a:cubicBezTo>
                  <a:pt x="3221223" y="4709000"/>
                  <a:pt x="3236058" y="4681395"/>
                  <a:pt x="3236058" y="4645246"/>
                </a:cubicBezTo>
                <a:cubicBezTo>
                  <a:pt x="3236058" y="4616554"/>
                  <a:pt x="3226042" y="4592193"/>
                  <a:pt x="3206013" y="4572163"/>
                </a:cubicBezTo>
                <a:cubicBezTo>
                  <a:pt x="3183557" y="4549704"/>
                  <a:pt x="3151289" y="4529013"/>
                  <a:pt x="3109211" y="4510092"/>
                </a:cubicBezTo>
                <a:cubicBezTo>
                  <a:pt x="3089441" y="4501050"/>
                  <a:pt x="3079555" y="4492110"/>
                  <a:pt x="3079555" y="4483273"/>
                </a:cubicBezTo>
                <a:cubicBezTo>
                  <a:pt x="3079555" y="4478483"/>
                  <a:pt x="3081313" y="4474331"/>
                  <a:pt x="3084828" y="4470818"/>
                </a:cubicBezTo>
                <a:cubicBezTo>
                  <a:pt x="3088344" y="4467305"/>
                  <a:pt x="3092372" y="4465548"/>
                  <a:pt x="3096915" y="4465548"/>
                </a:cubicBezTo>
                <a:cubicBezTo>
                  <a:pt x="3105081" y="4465548"/>
                  <a:pt x="3118450" y="4473086"/>
                  <a:pt x="3137023" y="4488163"/>
                </a:cubicBezTo>
                <a:cubicBezTo>
                  <a:pt x="3147689" y="4501220"/>
                  <a:pt x="3156792" y="4510078"/>
                  <a:pt x="3164332" y="4514737"/>
                </a:cubicBezTo>
                <a:cubicBezTo>
                  <a:pt x="3171873" y="4519395"/>
                  <a:pt x="3180652" y="4521725"/>
                  <a:pt x="3190671" y="4521725"/>
                </a:cubicBezTo>
                <a:cubicBezTo>
                  <a:pt x="3202992" y="4521725"/>
                  <a:pt x="3213332" y="4517768"/>
                  <a:pt x="3221692" y="4509856"/>
                </a:cubicBezTo>
                <a:cubicBezTo>
                  <a:pt x="3230052" y="4501944"/>
                  <a:pt x="3234232" y="4492110"/>
                  <a:pt x="3234232" y="4480355"/>
                </a:cubicBezTo>
                <a:cubicBezTo>
                  <a:pt x="3234232" y="4469592"/>
                  <a:pt x="3231133" y="4456980"/>
                  <a:pt x="3224936" y="4442517"/>
                </a:cubicBezTo>
                <a:cubicBezTo>
                  <a:pt x="3218739" y="4428055"/>
                  <a:pt x="3211381" y="4415638"/>
                  <a:pt x="3202862" y="4405267"/>
                </a:cubicBezTo>
                <a:cubicBezTo>
                  <a:pt x="3188750" y="4387376"/>
                  <a:pt x="3174837" y="4378431"/>
                  <a:pt x="3161120" y="4378431"/>
                </a:cubicBezTo>
                <a:close/>
                <a:moveTo>
                  <a:pt x="1389468" y="4290878"/>
                </a:moveTo>
                <a:cubicBezTo>
                  <a:pt x="1382232" y="4290878"/>
                  <a:pt x="1375512" y="4292522"/>
                  <a:pt x="1369306" y="4295808"/>
                </a:cubicBezTo>
                <a:lnTo>
                  <a:pt x="1202997" y="4400389"/>
                </a:lnTo>
                <a:cubicBezTo>
                  <a:pt x="1195482" y="4405168"/>
                  <a:pt x="1191561" y="4412534"/>
                  <a:pt x="1191236" y="4422486"/>
                </a:cubicBezTo>
                <a:lnTo>
                  <a:pt x="1191236" y="4438770"/>
                </a:lnTo>
                <a:cubicBezTo>
                  <a:pt x="1191236" y="4449157"/>
                  <a:pt x="1192859" y="4456277"/>
                  <a:pt x="1196105" y="4460130"/>
                </a:cubicBezTo>
                <a:cubicBezTo>
                  <a:pt x="1199351" y="4463982"/>
                  <a:pt x="1205679" y="4465908"/>
                  <a:pt x="1215089" y="4465908"/>
                </a:cubicBezTo>
                <a:lnTo>
                  <a:pt x="1252668" y="4465908"/>
                </a:lnTo>
                <a:cubicBezTo>
                  <a:pt x="1256087" y="4465908"/>
                  <a:pt x="1257768" y="4465879"/>
                  <a:pt x="1257711" y="4465821"/>
                </a:cubicBezTo>
                <a:cubicBezTo>
                  <a:pt x="1257655" y="4465763"/>
                  <a:pt x="1257627" y="4467447"/>
                  <a:pt x="1257627" y="4470873"/>
                </a:cubicBezTo>
                <a:lnTo>
                  <a:pt x="1257627" y="4639409"/>
                </a:lnTo>
                <a:cubicBezTo>
                  <a:pt x="1257627" y="4677601"/>
                  <a:pt x="1270163" y="4708392"/>
                  <a:pt x="1295235" y="4731784"/>
                </a:cubicBezTo>
                <a:cubicBezTo>
                  <a:pt x="1320308" y="4755176"/>
                  <a:pt x="1353300" y="4766872"/>
                  <a:pt x="1394212" y="4766872"/>
                </a:cubicBezTo>
                <a:cubicBezTo>
                  <a:pt x="1445310" y="4766872"/>
                  <a:pt x="1486046" y="4752158"/>
                  <a:pt x="1516420" y="4722730"/>
                </a:cubicBezTo>
                <a:cubicBezTo>
                  <a:pt x="1540356" y="4706215"/>
                  <a:pt x="1552324" y="4689265"/>
                  <a:pt x="1552324" y="4671878"/>
                </a:cubicBezTo>
                <a:cubicBezTo>
                  <a:pt x="1552324" y="4662239"/>
                  <a:pt x="1549274" y="4652996"/>
                  <a:pt x="1543174" y="4644147"/>
                </a:cubicBezTo>
                <a:cubicBezTo>
                  <a:pt x="1537073" y="4635299"/>
                  <a:pt x="1529736" y="4630875"/>
                  <a:pt x="1521163" y="4630875"/>
                </a:cubicBezTo>
                <a:cubicBezTo>
                  <a:pt x="1516249" y="4630875"/>
                  <a:pt x="1511776" y="4632084"/>
                  <a:pt x="1507746" y="4634503"/>
                </a:cubicBezTo>
                <a:cubicBezTo>
                  <a:pt x="1492588" y="4643029"/>
                  <a:pt x="1480887" y="4647293"/>
                  <a:pt x="1472643" y="4647293"/>
                </a:cubicBezTo>
                <a:cubicBezTo>
                  <a:pt x="1464019" y="4647293"/>
                  <a:pt x="1456782" y="4643523"/>
                  <a:pt x="1450929" y="4635985"/>
                </a:cubicBezTo>
                <a:cubicBezTo>
                  <a:pt x="1445077" y="4628447"/>
                  <a:pt x="1442151" y="4618159"/>
                  <a:pt x="1442151" y="4605121"/>
                </a:cubicBezTo>
                <a:lnTo>
                  <a:pt x="1442151" y="4481814"/>
                </a:lnTo>
                <a:cubicBezTo>
                  <a:pt x="1442151" y="4477024"/>
                  <a:pt x="1442631" y="4474148"/>
                  <a:pt x="1443592" y="4473187"/>
                </a:cubicBezTo>
                <a:cubicBezTo>
                  <a:pt x="1444554" y="4472226"/>
                  <a:pt x="1447305" y="4471745"/>
                  <a:pt x="1451848" y="4471745"/>
                </a:cubicBezTo>
                <a:lnTo>
                  <a:pt x="1517879" y="4471745"/>
                </a:lnTo>
                <a:cubicBezTo>
                  <a:pt x="1529560" y="4471745"/>
                  <a:pt x="1537735" y="4468662"/>
                  <a:pt x="1542403" y="4462496"/>
                </a:cubicBezTo>
                <a:cubicBezTo>
                  <a:pt x="1547072" y="4456329"/>
                  <a:pt x="1549406" y="4446597"/>
                  <a:pt x="1549406" y="4433300"/>
                </a:cubicBezTo>
                <a:lnTo>
                  <a:pt x="1549406" y="4411772"/>
                </a:lnTo>
                <a:cubicBezTo>
                  <a:pt x="1549406" y="4399470"/>
                  <a:pt x="1547384" y="4390838"/>
                  <a:pt x="1543339" y="4385875"/>
                </a:cubicBezTo>
                <a:cubicBezTo>
                  <a:pt x="1539295" y="4380912"/>
                  <a:pt x="1531537" y="4378431"/>
                  <a:pt x="1520065" y="4378431"/>
                </a:cubicBezTo>
                <a:lnTo>
                  <a:pt x="1452581" y="4378431"/>
                </a:lnTo>
                <a:cubicBezTo>
                  <a:pt x="1447147" y="4378431"/>
                  <a:pt x="1444050" y="4378072"/>
                  <a:pt x="1443290" y="4377353"/>
                </a:cubicBezTo>
                <a:cubicBezTo>
                  <a:pt x="1442531" y="4376634"/>
                  <a:pt x="1442151" y="4373637"/>
                  <a:pt x="1442151" y="4368362"/>
                </a:cubicBezTo>
                <a:lnTo>
                  <a:pt x="1442151" y="4319115"/>
                </a:lnTo>
                <a:cubicBezTo>
                  <a:pt x="1442151" y="4309329"/>
                  <a:pt x="1440479" y="4302176"/>
                  <a:pt x="1437137" y="4297657"/>
                </a:cubicBezTo>
                <a:cubicBezTo>
                  <a:pt x="1433794" y="4293138"/>
                  <a:pt x="1427754" y="4290878"/>
                  <a:pt x="1419019" y="4290878"/>
                </a:cubicBezTo>
                <a:close/>
                <a:moveTo>
                  <a:pt x="617590" y="4237980"/>
                </a:moveTo>
                <a:cubicBezTo>
                  <a:pt x="615431" y="4237980"/>
                  <a:pt x="611477" y="4238319"/>
                  <a:pt x="605730" y="4238998"/>
                </a:cubicBezTo>
                <a:cubicBezTo>
                  <a:pt x="576305" y="4243672"/>
                  <a:pt x="517634" y="4246009"/>
                  <a:pt x="429717" y="4246009"/>
                </a:cubicBezTo>
                <a:cubicBezTo>
                  <a:pt x="373926" y="4246009"/>
                  <a:pt x="328687" y="4244625"/>
                  <a:pt x="293999" y="4241858"/>
                </a:cubicBezTo>
                <a:cubicBezTo>
                  <a:pt x="270229" y="4240005"/>
                  <a:pt x="253815" y="4239079"/>
                  <a:pt x="244758" y="4239079"/>
                </a:cubicBezTo>
                <a:cubicBezTo>
                  <a:pt x="227921" y="4239079"/>
                  <a:pt x="213414" y="4243257"/>
                  <a:pt x="201234" y="4251613"/>
                </a:cubicBezTo>
                <a:cubicBezTo>
                  <a:pt x="189055" y="4259969"/>
                  <a:pt x="182965" y="4270796"/>
                  <a:pt x="182965" y="4284094"/>
                </a:cubicBezTo>
                <a:cubicBezTo>
                  <a:pt x="182965" y="4293636"/>
                  <a:pt x="185357" y="4300955"/>
                  <a:pt x="190142" y="4306052"/>
                </a:cubicBezTo>
                <a:cubicBezTo>
                  <a:pt x="194926" y="4311148"/>
                  <a:pt x="203855" y="4316572"/>
                  <a:pt x="216928" y="4322324"/>
                </a:cubicBezTo>
                <a:cubicBezTo>
                  <a:pt x="226776" y="4326657"/>
                  <a:pt x="233123" y="4334952"/>
                  <a:pt x="235967" y="4347209"/>
                </a:cubicBezTo>
                <a:cubicBezTo>
                  <a:pt x="238812" y="4359466"/>
                  <a:pt x="240235" y="4388163"/>
                  <a:pt x="240235" y="4433300"/>
                </a:cubicBezTo>
                <a:cubicBezTo>
                  <a:pt x="240235" y="4539131"/>
                  <a:pt x="238144" y="4606338"/>
                  <a:pt x="233962" y="4634921"/>
                </a:cubicBezTo>
                <a:cubicBezTo>
                  <a:pt x="231493" y="4652885"/>
                  <a:pt x="224800" y="4664012"/>
                  <a:pt x="213882" y="4668303"/>
                </a:cubicBezTo>
                <a:cubicBezTo>
                  <a:pt x="201723" y="4673217"/>
                  <a:pt x="194639" y="4676428"/>
                  <a:pt x="192627" y="4677936"/>
                </a:cubicBezTo>
                <a:cubicBezTo>
                  <a:pt x="182535" y="4686451"/>
                  <a:pt x="177488" y="4697200"/>
                  <a:pt x="177488" y="4710184"/>
                </a:cubicBezTo>
                <a:cubicBezTo>
                  <a:pt x="177488" y="4720393"/>
                  <a:pt x="180671" y="4729692"/>
                  <a:pt x="187037" y="4738084"/>
                </a:cubicBezTo>
                <a:cubicBezTo>
                  <a:pt x="193403" y="4746474"/>
                  <a:pt x="201553" y="4752224"/>
                  <a:pt x="211486" y="4755332"/>
                </a:cubicBezTo>
                <a:cubicBezTo>
                  <a:pt x="230997" y="4761324"/>
                  <a:pt x="266287" y="4764320"/>
                  <a:pt x="317358" y="4764320"/>
                </a:cubicBezTo>
                <a:cubicBezTo>
                  <a:pt x="375323" y="4764320"/>
                  <a:pt x="421888" y="4760129"/>
                  <a:pt x="457053" y="4751745"/>
                </a:cubicBezTo>
                <a:cubicBezTo>
                  <a:pt x="479788" y="4746184"/>
                  <a:pt x="491155" y="4732086"/>
                  <a:pt x="491155" y="4709452"/>
                </a:cubicBezTo>
                <a:cubicBezTo>
                  <a:pt x="491155" y="4700592"/>
                  <a:pt x="488381" y="4692616"/>
                  <a:pt x="482833" y="4685526"/>
                </a:cubicBezTo>
                <a:cubicBezTo>
                  <a:pt x="477285" y="4678435"/>
                  <a:pt x="470281" y="4674240"/>
                  <a:pt x="461820" y="4672942"/>
                </a:cubicBezTo>
                <a:cubicBezTo>
                  <a:pt x="449511" y="4671082"/>
                  <a:pt x="442278" y="4669765"/>
                  <a:pt x="440124" y="4668992"/>
                </a:cubicBezTo>
                <a:cubicBezTo>
                  <a:pt x="437969" y="4668219"/>
                  <a:pt x="435552" y="4666158"/>
                  <a:pt x="432874" y="4662809"/>
                </a:cubicBezTo>
                <a:cubicBezTo>
                  <a:pt x="426006" y="4655561"/>
                  <a:pt x="422572" y="4629352"/>
                  <a:pt x="422572" y="4584180"/>
                </a:cubicBezTo>
                <a:cubicBezTo>
                  <a:pt x="422817" y="4563507"/>
                  <a:pt x="422939" y="4555519"/>
                  <a:pt x="422939" y="4560216"/>
                </a:cubicBezTo>
                <a:cubicBezTo>
                  <a:pt x="422450" y="4549597"/>
                  <a:pt x="423416" y="4543081"/>
                  <a:pt x="425837" y="4540668"/>
                </a:cubicBezTo>
                <a:cubicBezTo>
                  <a:pt x="428257" y="4538256"/>
                  <a:pt x="433806" y="4537049"/>
                  <a:pt x="442484" y="4537049"/>
                </a:cubicBezTo>
                <a:cubicBezTo>
                  <a:pt x="455797" y="4537049"/>
                  <a:pt x="465878" y="4540264"/>
                  <a:pt x="472726" y="4546694"/>
                </a:cubicBezTo>
                <a:cubicBezTo>
                  <a:pt x="476691" y="4550279"/>
                  <a:pt x="479444" y="4554231"/>
                  <a:pt x="480984" y="4558551"/>
                </a:cubicBezTo>
                <a:cubicBezTo>
                  <a:pt x="482525" y="4562870"/>
                  <a:pt x="483896" y="4571130"/>
                  <a:pt x="485097" y="4583331"/>
                </a:cubicBezTo>
                <a:cubicBezTo>
                  <a:pt x="487725" y="4606466"/>
                  <a:pt x="498449" y="4618033"/>
                  <a:pt x="517270" y="4618033"/>
                </a:cubicBezTo>
                <a:cubicBezTo>
                  <a:pt x="533881" y="4618033"/>
                  <a:pt x="546780" y="4610425"/>
                  <a:pt x="555965" y="4595209"/>
                </a:cubicBezTo>
                <a:cubicBezTo>
                  <a:pt x="569666" y="4572714"/>
                  <a:pt x="576516" y="4538321"/>
                  <a:pt x="576516" y="4492029"/>
                </a:cubicBezTo>
                <a:cubicBezTo>
                  <a:pt x="576516" y="4416053"/>
                  <a:pt x="559078" y="4378065"/>
                  <a:pt x="524200" y="4378065"/>
                </a:cubicBezTo>
                <a:cubicBezTo>
                  <a:pt x="502883" y="4378065"/>
                  <a:pt x="489010" y="4393296"/>
                  <a:pt x="482580" y="4423760"/>
                </a:cubicBezTo>
                <a:cubicBezTo>
                  <a:pt x="480999" y="4431275"/>
                  <a:pt x="478385" y="4436422"/>
                  <a:pt x="474738" y="4439201"/>
                </a:cubicBezTo>
                <a:cubicBezTo>
                  <a:pt x="471091" y="4441979"/>
                  <a:pt x="464717" y="4443369"/>
                  <a:pt x="455617" y="4443369"/>
                </a:cubicBezTo>
                <a:cubicBezTo>
                  <a:pt x="440970" y="4443369"/>
                  <a:pt x="431679" y="4442221"/>
                  <a:pt x="427744" y="4439924"/>
                </a:cubicBezTo>
                <a:cubicBezTo>
                  <a:pt x="423808" y="4437628"/>
                  <a:pt x="421840" y="4433352"/>
                  <a:pt x="421840" y="4427097"/>
                </a:cubicBezTo>
                <a:cubicBezTo>
                  <a:pt x="421840" y="4412129"/>
                  <a:pt x="423071" y="4395732"/>
                  <a:pt x="425534" y="4377908"/>
                </a:cubicBezTo>
                <a:cubicBezTo>
                  <a:pt x="427997" y="4360083"/>
                  <a:pt x="430535" y="4348342"/>
                  <a:pt x="433147" y="4342683"/>
                </a:cubicBezTo>
                <a:cubicBezTo>
                  <a:pt x="435729" y="4337040"/>
                  <a:pt x="443637" y="4334219"/>
                  <a:pt x="456872" y="4334219"/>
                </a:cubicBezTo>
                <a:cubicBezTo>
                  <a:pt x="498041" y="4335405"/>
                  <a:pt x="525928" y="4337838"/>
                  <a:pt x="540536" y="4341518"/>
                </a:cubicBezTo>
                <a:cubicBezTo>
                  <a:pt x="555144" y="4345198"/>
                  <a:pt x="569348" y="4353586"/>
                  <a:pt x="583150" y="4366682"/>
                </a:cubicBezTo>
                <a:cubicBezTo>
                  <a:pt x="597420" y="4385731"/>
                  <a:pt x="607188" y="4397303"/>
                  <a:pt x="612453" y="4401398"/>
                </a:cubicBezTo>
                <a:cubicBezTo>
                  <a:pt x="617718" y="4405492"/>
                  <a:pt x="625510" y="4407540"/>
                  <a:pt x="635827" y="4407540"/>
                </a:cubicBezTo>
                <a:cubicBezTo>
                  <a:pt x="649872" y="4407540"/>
                  <a:pt x="661070" y="4402213"/>
                  <a:pt x="669421" y="4391558"/>
                </a:cubicBezTo>
                <a:cubicBezTo>
                  <a:pt x="677771" y="4380904"/>
                  <a:pt x="681946" y="4367213"/>
                  <a:pt x="681946" y="4350485"/>
                </a:cubicBezTo>
                <a:cubicBezTo>
                  <a:pt x="681946" y="4315836"/>
                  <a:pt x="671245" y="4287028"/>
                  <a:pt x="649843" y="4264060"/>
                </a:cubicBezTo>
                <a:cubicBezTo>
                  <a:pt x="639290" y="4246674"/>
                  <a:pt x="628538" y="4237980"/>
                  <a:pt x="617590" y="4237980"/>
                </a:cubicBezTo>
                <a:close/>
                <a:moveTo>
                  <a:pt x="4013865" y="3914690"/>
                </a:moveTo>
                <a:cubicBezTo>
                  <a:pt x="4014465" y="3914690"/>
                  <a:pt x="4015747" y="3914895"/>
                  <a:pt x="4017708" y="3915306"/>
                </a:cubicBezTo>
                <a:cubicBezTo>
                  <a:pt x="4023122" y="3916550"/>
                  <a:pt x="4030170" y="3917544"/>
                  <a:pt x="4038852" y="3918288"/>
                </a:cubicBezTo>
                <a:cubicBezTo>
                  <a:pt x="4050591" y="3919536"/>
                  <a:pt x="4062936" y="3920160"/>
                  <a:pt x="4075884" y="3920160"/>
                </a:cubicBezTo>
                <a:cubicBezTo>
                  <a:pt x="4093484" y="3920160"/>
                  <a:pt x="4109516" y="3918999"/>
                  <a:pt x="4123980" y="3916678"/>
                </a:cubicBezTo>
                <a:cubicBezTo>
                  <a:pt x="4130263" y="3915841"/>
                  <a:pt x="4135024" y="3915422"/>
                  <a:pt x="4138264" y="3915422"/>
                </a:cubicBezTo>
                <a:cubicBezTo>
                  <a:pt x="4143927" y="3915422"/>
                  <a:pt x="4148541" y="3916908"/>
                  <a:pt x="4152106" y="3919878"/>
                </a:cubicBezTo>
                <a:cubicBezTo>
                  <a:pt x="4155672" y="3922849"/>
                  <a:pt x="4157455" y="3926179"/>
                  <a:pt x="4157455" y="3929869"/>
                </a:cubicBezTo>
                <a:cubicBezTo>
                  <a:pt x="4157455" y="3938186"/>
                  <a:pt x="4151692" y="3945044"/>
                  <a:pt x="4140168" y="3950443"/>
                </a:cubicBezTo>
                <a:cubicBezTo>
                  <a:pt x="4128644" y="3955842"/>
                  <a:pt x="4111471" y="3958542"/>
                  <a:pt x="4088651" y="3958542"/>
                </a:cubicBezTo>
                <a:cubicBezTo>
                  <a:pt x="4065141" y="3958542"/>
                  <a:pt x="4046581" y="3954660"/>
                  <a:pt x="4032971" y="3946897"/>
                </a:cubicBezTo>
                <a:cubicBezTo>
                  <a:pt x="4019361" y="3939134"/>
                  <a:pt x="4012557" y="3929445"/>
                  <a:pt x="4012557" y="3917829"/>
                </a:cubicBezTo>
                <a:cubicBezTo>
                  <a:pt x="4012557" y="3915736"/>
                  <a:pt x="4012993" y="3914690"/>
                  <a:pt x="4013865" y="3914690"/>
                </a:cubicBezTo>
                <a:close/>
                <a:moveTo>
                  <a:pt x="1953592" y="3737758"/>
                </a:moveTo>
                <a:cubicBezTo>
                  <a:pt x="1958711" y="3737917"/>
                  <a:pt x="1962156" y="3739459"/>
                  <a:pt x="1963925" y="3742383"/>
                </a:cubicBezTo>
                <a:cubicBezTo>
                  <a:pt x="1965695" y="3745307"/>
                  <a:pt x="1966579" y="3752717"/>
                  <a:pt x="1966579" y="3764611"/>
                </a:cubicBezTo>
                <a:cubicBezTo>
                  <a:pt x="1966579" y="3792482"/>
                  <a:pt x="1959332" y="3806417"/>
                  <a:pt x="1944837" y="3806417"/>
                </a:cubicBezTo>
                <a:cubicBezTo>
                  <a:pt x="1938151" y="3806417"/>
                  <a:pt x="1932674" y="3803680"/>
                  <a:pt x="1928407" y="3798205"/>
                </a:cubicBezTo>
                <a:cubicBezTo>
                  <a:pt x="1924140" y="3792731"/>
                  <a:pt x="1922007" y="3784938"/>
                  <a:pt x="1922007" y="3774826"/>
                </a:cubicBezTo>
                <a:cubicBezTo>
                  <a:pt x="1922007" y="3764462"/>
                  <a:pt x="1925245" y="3755693"/>
                  <a:pt x="1931724" y="3748519"/>
                </a:cubicBezTo>
                <a:cubicBezTo>
                  <a:pt x="1938202" y="3741345"/>
                  <a:pt x="1945491" y="3737758"/>
                  <a:pt x="1953592" y="3737758"/>
                </a:cubicBezTo>
                <a:close/>
                <a:moveTo>
                  <a:pt x="4093052" y="3582721"/>
                </a:moveTo>
                <a:cubicBezTo>
                  <a:pt x="4104559" y="3583109"/>
                  <a:pt x="4113792" y="3589674"/>
                  <a:pt x="4120751" y="3602418"/>
                </a:cubicBezTo>
                <a:cubicBezTo>
                  <a:pt x="4127710" y="3615161"/>
                  <a:pt x="4131189" y="3633840"/>
                  <a:pt x="4131189" y="3658455"/>
                </a:cubicBezTo>
                <a:cubicBezTo>
                  <a:pt x="4131189" y="3673361"/>
                  <a:pt x="4128057" y="3684906"/>
                  <a:pt x="4121791" y="3693090"/>
                </a:cubicBezTo>
                <a:cubicBezTo>
                  <a:pt x="4115526" y="3701273"/>
                  <a:pt x="4107154" y="3705365"/>
                  <a:pt x="4096674" y="3705365"/>
                </a:cubicBezTo>
                <a:cubicBezTo>
                  <a:pt x="4086763" y="3705365"/>
                  <a:pt x="4078292" y="3698439"/>
                  <a:pt x="4071259" y="3684587"/>
                </a:cubicBezTo>
                <a:cubicBezTo>
                  <a:pt x="4064227" y="3670735"/>
                  <a:pt x="4060711" y="3651202"/>
                  <a:pt x="4060711" y="3625986"/>
                </a:cubicBezTo>
                <a:cubicBezTo>
                  <a:pt x="4060711" y="3612320"/>
                  <a:pt x="4063757" y="3601693"/>
                  <a:pt x="4069850" y="3594104"/>
                </a:cubicBezTo>
                <a:cubicBezTo>
                  <a:pt x="4075942" y="3586516"/>
                  <a:pt x="4083676" y="3582721"/>
                  <a:pt x="4093052" y="3582721"/>
                </a:cubicBezTo>
                <a:close/>
                <a:moveTo>
                  <a:pt x="3295884" y="3514574"/>
                </a:moveTo>
                <a:cubicBezTo>
                  <a:pt x="3278366" y="3514574"/>
                  <a:pt x="3253868" y="3518263"/>
                  <a:pt x="3222392" y="3525641"/>
                </a:cubicBezTo>
                <a:cubicBezTo>
                  <a:pt x="3190915" y="3533018"/>
                  <a:pt x="3161260" y="3542048"/>
                  <a:pt x="3133429" y="3552729"/>
                </a:cubicBezTo>
                <a:cubicBezTo>
                  <a:pt x="3110550" y="3561488"/>
                  <a:pt x="3099111" y="3575206"/>
                  <a:pt x="3099111" y="3593884"/>
                </a:cubicBezTo>
                <a:cubicBezTo>
                  <a:pt x="3099111" y="3610065"/>
                  <a:pt x="3108124" y="3622079"/>
                  <a:pt x="3126150" y="3629928"/>
                </a:cubicBezTo>
                <a:cubicBezTo>
                  <a:pt x="3135758" y="3634152"/>
                  <a:pt x="3141157" y="3640342"/>
                  <a:pt x="3142347" y="3648496"/>
                </a:cubicBezTo>
                <a:cubicBezTo>
                  <a:pt x="3142738" y="3651442"/>
                  <a:pt x="3143474" y="3663765"/>
                  <a:pt x="3144553" y="3685465"/>
                </a:cubicBezTo>
                <a:cubicBezTo>
                  <a:pt x="3145633" y="3707165"/>
                  <a:pt x="3146172" y="3721874"/>
                  <a:pt x="3146172" y="3729590"/>
                </a:cubicBezTo>
                <a:cubicBezTo>
                  <a:pt x="3146172" y="3753787"/>
                  <a:pt x="3144719" y="3771697"/>
                  <a:pt x="3141812" y="3783323"/>
                </a:cubicBezTo>
                <a:cubicBezTo>
                  <a:pt x="3138905" y="3794948"/>
                  <a:pt x="3133427" y="3805495"/>
                  <a:pt x="3125377" y="3814963"/>
                </a:cubicBezTo>
                <a:cubicBezTo>
                  <a:pt x="3115820" y="3818517"/>
                  <a:pt x="3109357" y="3822592"/>
                  <a:pt x="3105989" y="3827186"/>
                </a:cubicBezTo>
                <a:cubicBezTo>
                  <a:pt x="3102621" y="3831781"/>
                  <a:pt x="3100937" y="3838161"/>
                  <a:pt x="3100937" y="3846328"/>
                </a:cubicBezTo>
                <a:cubicBezTo>
                  <a:pt x="3100937" y="3856013"/>
                  <a:pt x="3104088" y="3864520"/>
                  <a:pt x="3110390" y="3871849"/>
                </a:cubicBezTo>
                <a:cubicBezTo>
                  <a:pt x="3116692" y="3879178"/>
                  <a:pt x="3124121" y="3884065"/>
                  <a:pt x="3132679" y="3886511"/>
                </a:cubicBezTo>
                <a:cubicBezTo>
                  <a:pt x="3159751" y="3893867"/>
                  <a:pt x="3195063" y="3897545"/>
                  <a:pt x="3238614" y="3897545"/>
                </a:cubicBezTo>
                <a:cubicBezTo>
                  <a:pt x="3323349" y="3897545"/>
                  <a:pt x="3365717" y="3879378"/>
                  <a:pt x="3365717" y="3843043"/>
                </a:cubicBezTo>
                <a:cubicBezTo>
                  <a:pt x="3365717" y="3835939"/>
                  <a:pt x="3364049" y="3829923"/>
                  <a:pt x="3360712" y="3824997"/>
                </a:cubicBezTo>
                <a:cubicBezTo>
                  <a:pt x="3357375" y="3820071"/>
                  <a:pt x="3351621" y="3814707"/>
                  <a:pt x="3343451" y="3808905"/>
                </a:cubicBezTo>
                <a:cubicBezTo>
                  <a:pt x="3335471" y="3803239"/>
                  <a:pt x="3330195" y="3797112"/>
                  <a:pt x="3327623" y="3790526"/>
                </a:cubicBezTo>
                <a:cubicBezTo>
                  <a:pt x="3325052" y="3783939"/>
                  <a:pt x="3323766" y="3772625"/>
                  <a:pt x="3323766" y="3756583"/>
                </a:cubicBezTo>
                <a:lnTo>
                  <a:pt x="3323766" y="3544637"/>
                </a:lnTo>
                <a:cubicBezTo>
                  <a:pt x="3323766" y="3524595"/>
                  <a:pt x="3314472" y="3514574"/>
                  <a:pt x="3295884" y="3514574"/>
                </a:cubicBezTo>
                <a:close/>
                <a:moveTo>
                  <a:pt x="3709641" y="3514208"/>
                </a:moveTo>
                <a:cubicBezTo>
                  <a:pt x="3667152" y="3514208"/>
                  <a:pt x="3635791" y="3529287"/>
                  <a:pt x="3615560" y="3559444"/>
                </a:cubicBezTo>
                <a:cubicBezTo>
                  <a:pt x="3608293" y="3568687"/>
                  <a:pt x="3603051" y="3573309"/>
                  <a:pt x="3599834" y="3573309"/>
                </a:cubicBezTo>
                <a:cubicBezTo>
                  <a:pt x="3595315" y="3573309"/>
                  <a:pt x="3593056" y="3569953"/>
                  <a:pt x="3593056" y="3563240"/>
                </a:cubicBezTo>
                <a:cubicBezTo>
                  <a:pt x="3593056" y="3561748"/>
                  <a:pt x="3593122" y="3560477"/>
                  <a:pt x="3593253" y="3559426"/>
                </a:cubicBezTo>
                <a:cubicBezTo>
                  <a:pt x="3593610" y="3551663"/>
                  <a:pt x="3593788" y="3548193"/>
                  <a:pt x="3593788" y="3549014"/>
                </a:cubicBezTo>
                <a:cubicBezTo>
                  <a:pt x="3593788" y="3539957"/>
                  <a:pt x="3590550" y="3531952"/>
                  <a:pt x="3584074" y="3525001"/>
                </a:cubicBezTo>
                <a:cubicBezTo>
                  <a:pt x="3577597" y="3518050"/>
                  <a:pt x="3569598" y="3514574"/>
                  <a:pt x="3560075" y="3514574"/>
                </a:cubicBezTo>
                <a:cubicBezTo>
                  <a:pt x="3551607" y="3514574"/>
                  <a:pt x="3536169" y="3517533"/>
                  <a:pt x="3513764" y="3523449"/>
                </a:cubicBezTo>
                <a:cubicBezTo>
                  <a:pt x="3491358" y="3529365"/>
                  <a:pt x="3468610" y="3536412"/>
                  <a:pt x="3445518" y="3544590"/>
                </a:cubicBezTo>
                <a:cubicBezTo>
                  <a:pt x="3418458" y="3554272"/>
                  <a:pt x="3399996" y="3562705"/>
                  <a:pt x="3390132" y="3569891"/>
                </a:cubicBezTo>
                <a:cubicBezTo>
                  <a:pt x="3380268" y="3577076"/>
                  <a:pt x="3375336" y="3586775"/>
                  <a:pt x="3375336" y="3598988"/>
                </a:cubicBezTo>
                <a:cubicBezTo>
                  <a:pt x="3375336" y="3611328"/>
                  <a:pt x="3380565" y="3619696"/>
                  <a:pt x="3391021" y="3624091"/>
                </a:cubicBezTo>
                <a:cubicBezTo>
                  <a:pt x="3404253" y="3634431"/>
                  <a:pt x="3411878" y="3641668"/>
                  <a:pt x="3413898" y="3645802"/>
                </a:cubicBezTo>
                <a:cubicBezTo>
                  <a:pt x="3415917" y="3649935"/>
                  <a:pt x="3416927" y="3659746"/>
                  <a:pt x="3416927" y="3675233"/>
                </a:cubicBezTo>
                <a:cubicBezTo>
                  <a:pt x="3416927" y="3705383"/>
                  <a:pt x="3416074" y="3734328"/>
                  <a:pt x="3414369" y="3762071"/>
                </a:cubicBezTo>
                <a:cubicBezTo>
                  <a:pt x="3412954" y="3784725"/>
                  <a:pt x="3411538" y="3798530"/>
                  <a:pt x="3410122" y="3803487"/>
                </a:cubicBezTo>
                <a:cubicBezTo>
                  <a:pt x="3408705" y="3808444"/>
                  <a:pt x="3405536" y="3812721"/>
                  <a:pt x="3400614" y="3816318"/>
                </a:cubicBezTo>
                <a:cubicBezTo>
                  <a:pt x="3392103" y="3822437"/>
                  <a:pt x="3386492" y="3827489"/>
                  <a:pt x="3383781" y="3831474"/>
                </a:cubicBezTo>
                <a:cubicBezTo>
                  <a:pt x="3381069" y="3835458"/>
                  <a:pt x="3379714" y="3841138"/>
                  <a:pt x="3379714" y="3848513"/>
                </a:cubicBezTo>
                <a:cubicBezTo>
                  <a:pt x="3379714" y="3881445"/>
                  <a:pt x="3416000" y="3897912"/>
                  <a:pt x="3488574" y="3897912"/>
                </a:cubicBezTo>
                <a:cubicBezTo>
                  <a:pt x="3531830" y="3897912"/>
                  <a:pt x="3564497" y="3894142"/>
                  <a:pt x="3586573" y="3886604"/>
                </a:cubicBezTo>
                <a:cubicBezTo>
                  <a:pt x="3608650" y="3879066"/>
                  <a:pt x="3619688" y="3866369"/>
                  <a:pt x="3619688" y="3848513"/>
                </a:cubicBezTo>
                <a:cubicBezTo>
                  <a:pt x="3619688" y="3841696"/>
                  <a:pt x="3617816" y="3835224"/>
                  <a:pt x="3614072" y="3829096"/>
                </a:cubicBezTo>
                <a:cubicBezTo>
                  <a:pt x="3604386" y="3814570"/>
                  <a:pt x="3598767" y="3805027"/>
                  <a:pt x="3597212" y="3800467"/>
                </a:cubicBezTo>
                <a:cubicBezTo>
                  <a:pt x="3595658" y="3795907"/>
                  <a:pt x="3594881" y="3786752"/>
                  <a:pt x="3594881" y="3773001"/>
                </a:cubicBezTo>
                <a:lnTo>
                  <a:pt x="3594881" y="3700772"/>
                </a:lnTo>
                <a:cubicBezTo>
                  <a:pt x="3594881" y="3674588"/>
                  <a:pt x="3597390" y="3657182"/>
                  <a:pt x="3602407" y="3648555"/>
                </a:cubicBezTo>
                <a:cubicBezTo>
                  <a:pt x="3607424" y="3639927"/>
                  <a:pt x="3616539" y="3635614"/>
                  <a:pt x="3629751" y="3635614"/>
                </a:cubicBezTo>
                <a:cubicBezTo>
                  <a:pt x="3643607" y="3635614"/>
                  <a:pt x="3654614" y="3642059"/>
                  <a:pt x="3662772" y="3654950"/>
                </a:cubicBezTo>
                <a:cubicBezTo>
                  <a:pt x="3666927" y="3667251"/>
                  <a:pt x="3669004" y="3689577"/>
                  <a:pt x="3669004" y="3721928"/>
                </a:cubicBezTo>
                <a:cubicBezTo>
                  <a:pt x="3669004" y="3777785"/>
                  <a:pt x="3664689" y="3810244"/>
                  <a:pt x="3656057" y="3819306"/>
                </a:cubicBezTo>
                <a:cubicBezTo>
                  <a:pt x="3647608" y="3828503"/>
                  <a:pt x="3642425" y="3834619"/>
                  <a:pt x="3640506" y="3837654"/>
                </a:cubicBezTo>
                <a:cubicBezTo>
                  <a:pt x="3638588" y="3840688"/>
                  <a:pt x="3637628" y="3845403"/>
                  <a:pt x="3637628" y="3851798"/>
                </a:cubicBezTo>
                <a:cubicBezTo>
                  <a:pt x="3637628" y="3868712"/>
                  <a:pt x="3646316" y="3880849"/>
                  <a:pt x="3663691" y="3888209"/>
                </a:cubicBezTo>
                <a:cubicBezTo>
                  <a:pt x="3678469" y="3894433"/>
                  <a:pt x="3703150" y="3897545"/>
                  <a:pt x="3737733" y="3897545"/>
                </a:cubicBezTo>
                <a:cubicBezTo>
                  <a:pt x="3788020" y="3897545"/>
                  <a:pt x="3823844" y="3894031"/>
                  <a:pt x="3845203" y="3887002"/>
                </a:cubicBezTo>
                <a:cubicBezTo>
                  <a:pt x="3866562" y="3879974"/>
                  <a:pt x="3877242" y="3866658"/>
                  <a:pt x="3877242" y="3847054"/>
                </a:cubicBezTo>
                <a:cubicBezTo>
                  <a:pt x="3877242" y="3838233"/>
                  <a:pt x="3874684" y="3831096"/>
                  <a:pt x="3869568" y="3825643"/>
                </a:cubicBezTo>
                <a:cubicBezTo>
                  <a:pt x="3857782" y="3813163"/>
                  <a:pt x="3850789" y="3804933"/>
                  <a:pt x="3848589" y="3800952"/>
                </a:cubicBezTo>
                <a:cubicBezTo>
                  <a:pt x="3846390" y="3796972"/>
                  <a:pt x="3845067" y="3790507"/>
                  <a:pt x="3844622" y="3781558"/>
                </a:cubicBezTo>
                <a:lnTo>
                  <a:pt x="3839517" y="3653194"/>
                </a:lnTo>
                <a:cubicBezTo>
                  <a:pt x="3838037" y="3622804"/>
                  <a:pt x="3834059" y="3599391"/>
                  <a:pt x="3827585" y="3582954"/>
                </a:cubicBezTo>
                <a:cubicBezTo>
                  <a:pt x="3821110" y="3566517"/>
                  <a:pt x="3810666" y="3553847"/>
                  <a:pt x="3796252" y="3544945"/>
                </a:cubicBezTo>
                <a:cubicBezTo>
                  <a:pt x="3770797" y="3524454"/>
                  <a:pt x="3741926" y="3514208"/>
                  <a:pt x="3709641" y="3514208"/>
                </a:cubicBezTo>
                <a:close/>
                <a:moveTo>
                  <a:pt x="2519016" y="3514208"/>
                </a:moveTo>
                <a:cubicBezTo>
                  <a:pt x="2476527" y="3514208"/>
                  <a:pt x="2445166" y="3529287"/>
                  <a:pt x="2424935" y="3559444"/>
                </a:cubicBezTo>
                <a:cubicBezTo>
                  <a:pt x="2417668" y="3568687"/>
                  <a:pt x="2412426" y="3573309"/>
                  <a:pt x="2409209" y="3573309"/>
                </a:cubicBezTo>
                <a:cubicBezTo>
                  <a:pt x="2404690" y="3573309"/>
                  <a:pt x="2402431" y="3569953"/>
                  <a:pt x="2402431" y="3563240"/>
                </a:cubicBezTo>
                <a:cubicBezTo>
                  <a:pt x="2402431" y="3561748"/>
                  <a:pt x="2402497" y="3560477"/>
                  <a:pt x="2402628" y="3559426"/>
                </a:cubicBezTo>
                <a:cubicBezTo>
                  <a:pt x="2402985" y="3551663"/>
                  <a:pt x="2403163" y="3548193"/>
                  <a:pt x="2403163" y="3549014"/>
                </a:cubicBezTo>
                <a:cubicBezTo>
                  <a:pt x="2403163" y="3539957"/>
                  <a:pt x="2399925" y="3531952"/>
                  <a:pt x="2393449" y="3525001"/>
                </a:cubicBezTo>
                <a:cubicBezTo>
                  <a:pt x="2386972" y="3518050"/>
                  <a:pt x="2378973" y="3514574"/>
                  <a:pt x="2369450" y="3514574"/>
                </a:cubicBezTo>
                <a:cubicBezTo>
                  <a:pt x="2360981" y="3514574"/>
                  <a:pt x="2345544" y="3517533"/>
                  <a:pt x="2323139" y="3523449"/>
                </a:cubicBezTo>
                <a:cubicBezTo>
                  <a:pt x="2300733" y="3529365"/>
                  <a:pt x="2277985" y="3536412"/>
                  <a:pt x="2254893" y="3544590"/>
                </a:cubicBezTo>
                <a:cubicBezTo>
                  <a:pt x="2227833" y="3554272"/>
                  <a:pt x="2209371" y="3562705"/>
                  <a:pt x="2199507" y="3569891"/>
                </a:cubicBezTo>
                <a:cubicBezTo>
                  <a:pt x="2189643" y="3577076"/>
                  <a:pt x="2184711" y="3586775"/>
                  <a:pt x="2184711" y="3598988"/>
                </a:cubicBezTo>
                <a:cubicBezTo>
                  <a:pt x="2184711" y="3611328"/>
                  <a:pt x="2189940" y="3619696"/>
                  <a:pt x="2200396" y="3624091"/>
                </a:cubicBezTo>
                <a:cubicBezTo>
                  <a:pt x="2213628" y="3634431"/>
                  <a:pt x="2221253" y="3641668"/>
                  <a:pt x="2223273" y="3645802"/>
                </a:cubicBezTo>
                <a:cubicBezTo>
                  <a:pt x="2225292" y="3649935"/>
                  <a:pt x="2226302" y="3659746"/>
                  <a:pt x="2226302" y="3675233"/>
                </a:cubicBezTo>
                <a:cubicBezTo>
                  <a:pt x="2226302" y="3705383"/>
                  <a:pt x="2225449" y="3734328"/>
                  <a:pt x="2223744" y="3762071"/>
                </a:cubicBezTo>
                <a:cubicBezTo>
                  <a:pt x="2222329" y="3784725"/>
                  <a:pt x="2220914" y="3798530"/>
                  <a:pt x="2219497" y="3803487"/>
                </a:cubicBezTo>
                <a:cubicBezTo>
                  <a:pt x="2218080" y="3808444"/>
                  <a:pt x="2214911" y="3812721"/>
                  <a:pt x="2209989" y="3816318"/>
                </a:cubicBezTo>
                <a:cubicBezTo>
                  <a:pt x="2201478" y="3822437"/>
                  <a:pt x="2195867" y="3827489"/>
                  <a:pt x="2193156" y="3831474"/>
                </a:cubicBezTo>
                <a:cubicBezTo>
                  <a:pt x="2190444" y="3835458"/>
                  <a:pt x="2189089" y="3841138"/>
                  <a:pt x="2189089" y="3848513"/>
                </a:cubicBezTo>
                <a:cubicBezTo>
                  <a:pt x="2189089" y="3881445"/>
                  <a:pt x="2225375" y="3897912"/>
                  <a:pt x="2297949" y="3897912"/>
                </a:cubicBezTo>
                <a:cubicBezTo>
                  <a:pt x="2341205" y="3897912"/>
                  <a:pt x="2373872" y="3894142"/>
                  <a:pt x="2395948" y="3886604"/>
                </a:cubicBezTo>
                <a:cubicBezTo>
                  <a:pt x="2418024" y="3879066"/>
                  <a:pt x="2429063" y="3866369"/>
                  <a:pt x="2429063" y="3848513"/>
                </a:cubicBezTo>
                <a:cubicBezTo>
                  <a:pt x="2429063" y="3841696"/>
                  <a:pt x="2427191" y="3835224"/>
                  <a:pt x="2423447" y="3829096"/>
                </a:cubicBezTo>
                <a:cubicBezTo>
                  <a:pt x="2413761" y="3814570"/>
                  <a:pt x="2408142" y="3805027"/>
                  <a:pt x="2406587" y="3800467"/>
                </a:cubicBezTo>
                <a:cubicBezTo>
                  <a:pt x="2405033" y="3795907"/>
                  <a:pt x="2404256" y="3786752"/>
                  <a:pt x="2404256" y="3773001"/>
                </a:cubicBezTo>
                <a:lnTo>
                  <a:pt x="2404256" y="3700772"/>
                </a:lnTo>
                <a:cubicBezTo>
                  <a:pt x="2404256" y="3674588"/>
                  <a:pt x="2406765" y="3657182"/>
                  <a:pt x="2411782" y="3648555"/>
                </a:cubicBezTo>
                <a:cubicBezTo>
                  <a:pt x="2416799" y="3639927"/>
                  <a:pt x="2425914" y="3635614"/>
                  <a:pt x="2439126" y="3635614"/>
                </a:cubicBezTo>
                <a:cubicBezTo>
                  <a:pt x="2452982" y="3635614"/>
                  <a:pt x="2463989" y="3642059"/>
                  <a:pt x="2472147" y="3654950"/>
                </a:cubicBezTo>
                <a:cubicBezTo>
                  <a:pt x="2476302" y="3667251"/>
                  <a:pt x="2478379" y="3689577"/>
                  <a:pt x="2478379" y="3721928"/>
                </a:cubicBezTo>
                <a:cubicBezTo>
                  <a:pt x="2478379" y="3777785"/>
                  <a:pt x="2474064" y="3810244"/>
                  <a:pt x="2465432" y="3819306"/>
                </a:cubicBezTo>
                <a:cubicBezTo>
                  <a:pt x="2456983" y="3828503"/>
                  <a:pt x="2451800" y="3834619"/>
                  <a:pt x="2449881" y="3837654"/>
                </a:cubicBezTo>
                <a:cubicBezTo>
                  <a:pt x="2447963" y="3840688"/>
                  <a:pt x="2447003" y="3845403"/>
                  <a:pt x="2447003" y="3851798"/>
                </a:cubicBezTo>
                <a:cubicBezTo>
                  <a:pt x="2447003" y="3868712"/>
                  <a:pt x="2455691" y="3880849"/>
                  <a:pt x="2473066" y="3888209"/>
                </a:cubicBezTo>
                <a:cubicBezTo>
                  <a:pt x="2487844" y="3894433"/>
                  <a:pt x="2512525" y="3897545"/>
                  <a:pt x="2547108" y="3897545"/>
                </a:cubicBezTo>
                <a:cubicBezTo>
                  <a:pt x="2597395" y="3897545"/>
                  <a:pt x="2633219" y="3894031"/>
                  <a:pt x="2654578" y="3887002"/>
                </a:cubicBezTo>
                <a:cubicBezTo>
                  <a:pt x="2675937" y="3879974"/>
                  <a:pt x="2686617" y="3866658"/>
                  <a:pt x="2686617" y="3847054"/>
                </a:cubicBezTo>
                <a:cubicBezTo>
                  <a:pt x="2686617" y="3838233"/>
                  <a:pt x="2684059" y="3831096"/>
                  <a:pt x="2678943" y="3825643"/>
                </a:cubicBezTo>
                <a:cubicBezTo>
                  <a:pt x="2667157" y="3813163"/>
                  <a:pt x="2660164" y="3804933"/>
                  <a:pt x="2657964" y="3800952"/>
                </a:cubicBezTo>
                <a:cubicBezTo>
                  <a:pt x="2655765" y="3796972"/>
                  <a:pt x="2654442" y="3790507"/>
                  <a:pt x="2653997" y="3781558"/>
                </a:cubicBezTo>
                <a:lnTo>
                  <a:pt x="2648892" y="3653194"/>
                </a:lnTo>
                <a:cubicBezTo>
                  <a:pt x="2647411" y="3622804"/>
                  <a:pt x="2643434" y="3599391"/>
                  <a:pt x="2636960" y="3582954"/>
                </a:cubicBezTo>
                <a:cubicBezTo>
                  <a:pt x="2630485" y="3566517"/>
                  <a:pt x="2620041" y="3553847"/>
                  <a:pt x="2605627" y="3544945"/>
                </a:cubicBezTo>
                <a:cubicBezTo>
                  <a:pt x="2580171" y="3524454"/>
                  <a:pt x="2551301" y="3514208"/>
                  <a:pt x="2519016" y="3514208"/>
                </a:cubicBezTo>
                <a:close/>
                <a:moveTo>
                  <a:pt x="1042641" y="3514208"/>
                </a:moveTo>
                <a:cubicBezTo>
                  <a:pt x="1000152" y="3514208"/>
                  <a:pt x="968791" y="3529287"/>
                  <a:pt x="948560" y="3559444"/>
                </a:cubicBezTo>
                <a:cubicBezTo>
                  <a:pt x="941293" y="3568687"/>
                  <a:pt x="936051" y="3573309"/>
                  <a:pt x="932834" y="3573309"/>
                </a:cubicBezTo>
                <a:cubicBezTo>
                  <a:pt x="928315" y="3573309"/>
                  <a:pt x="926056" y="3569953"/>
                  <a:pt x="926056" y="3563240"/>
                </a:cubicBezTo>
                <a:cubicBezTo>
                  <a:pt x="926056" y="3561748"/>
                  <a:pt x="926121" y="3560477"/>
                  <a:pt x="926253" y="3559426"/>
                </a:cubicBezTo>
                <a:cubicBezTo>
                  <a:pt x="926610" y="3551663"/>
                  <a:pt x="926788" y="3548193"/>
                  <a:pt x="926788" y="3549014"/>
                </a:cubicBezTo>
                <a:cubicBezTo>
                  <a:pt x="926788" y="3539957"/>
                  <a:pt x="923550" y="3531952"/>
                  <a:pt x="917074" y="3525001"/>
                </a:cubicBezTo>
                <a:cubicBezTo>
                  <a:pt x="910597" y="3518050"/>
                  <a:pt x="902598" y="3514574"/>
                  <a:pt x="893075" y="3514574"/>
                </a:cubicBezTo>
                <a:cubicBezTo>
                  <a:pt x="884607" y="3514574"/>
                  <a:pt x="869170" y="3517533"/>
                  <a:pt x="846764" y="3523449"/>
                </a:cubicBezTo>
                <a:cubicBezTo>
                  <a:pt x="824358" y="3529365"/>
                  <a:pt x="801610" y="3536412"/>
                  <a:pt x="778518" y="3544590"/>
                </a:cubicBezTo>
                <a:cubicBezTo>
                  <a:pt x="751458" y="3554272"/>
                  <a:pt x="732996" y="3562705"/>
                  <a:pt x="723132" y="3569891"/>
                </a:cubicBezTo>
                <a:cubicBezTo>
                  <a:pt x="713268" y="3577076"/>
                  <a:pt x="708336" y="3586775"/>
                  <a:pt x="708336" y="3598988"/>
                </a:cubicBezTo>
                <a:cubicBezTo>
                  <a:pt x="708336" y="3611328"/>
                  <a:pt x="713565" y="3619696"/>
                  <a:pt x="724021" y="3624091"/>
                </a:cubicBezTo>
                <a:cubicBezTo>
                  <a:pt x="737253" y="3634431"/>
                  <a:pt x="744879" y="3641668"/>
                  <a:pt x="746898" y="3645802"/>
                </a:cubicBezTo>
                <a:cubicBezTo>
                  <a:pt x="748917" y="3649935"/>
                  <a:pt x="749927" y="3659746"/>
                  <a:pt x="749927" y="3675233"/>
                </a:cubicBezTo>
                <a:cubicBezTo>
                  <a:pt x="749927" y="3705383"/>
                  <a:pt x="749074" y="3734328"/>
                  <a:pt x="747369" y="3762071"/>
                </a:cubicBezTo>
                <a:cubicBezTo>
                  <a:pt x="745954" y="3784725"/>
                  <a:pt x="744539" y="3798530"/>
                  <a:pt x="743122" y="3803487"/>
                </a:cubicBezTo>
                <a:cubicBezTo>
                  <a:pt x="741705" y="3808444"/>
                  <a:pt x="738536" y="3812721"/>
                  <a:pt x="733614" y="3816318"/>
                </a:cubicBezTo>
                <a:cubicBezTo>
                  <a:pt x="725103" y="3822437"/>
                  <a:pt x="719492" y="3827489"/>
                  <a:pt x="716781" y="3831474"/>
                </a:cubicBezTo>
                <a:cubicBezTo>
                  <a:pt x="714070" y="3835458"/>
                  <a:pt x="712714" y="3841138"/>
                  <a:pt x="712714" y="3848513"/>
                </a:cubicBezTo>
                <a:cubicBezTo>
                  <a:pt x="712714" y="3881445"/>
                  <a:pt x="749000" y="3897912"/>
                  <a:pt x="821574" y="3897912"/>
                </a:cubicBezTo>
                <a:cubicBezTo>
                  <a:pt x="864831" y="3897912"/>
                  <a:pt x="897497" y="3894142"/>
                  <a:pt x="919573" y="3886604"/>
                </a:cubicBezTo>
                <a:cubicBezTo>
                  <a:pt x="941650" y="3879066"/>
                  <a:pt x="952688" y="3866369"/>
                  <a:pt x="952688" y="3848513"/>
                </a:cubicBezTo>
                <a:cubicBezTo>
                  <a:pt x="952688" y="3841696"/>
                  <a:pt x="950816" y="3835224"/>
                  <a:pt x="947072" y="3829096"/>
                </a:cubicBezTo>
                <a:cubicBezTo>
                  <a:pt x="937386" y="3814570"/>
                  <a:pt x="931766" y="3805027"/>
                  <a:pt x="930212" y="3800467"/>
                </a:cubicBezTo>
                <a:cubicBezTo>
                  <a:pt x="928658" y="3795907"/>
                  <a:pt x="927881" y="3786752"/>
                  <a:pt x="927881" y="3773001"/>
                </a:cubicBezTo>
                <a:lnTo>
                  <a:pt x="927881" y="3700772"/>
                </a:lnTo>
                <a:cubicBezTo>
                  <a:pt x="927881" y="3674588"/>
                  <a:pt x="930390" y="3657182"/>
                  <a:pt x="935407" y="3648555"/>
                </a:cubicBezTo>
                <a:cubicBezTo>
                  <a:pt x="940424" y="3639927"/>
                  <a:pt x="949539" y="3635614"/>
                  <a:pt x="962751" y="3635614"/>
                </a:cubicBezTo>
                <a:cubicBezTo>
                  <a:pt x="976607" y="3635614"/>
                  <a:pt x="987614" y="3642059"/>
                  <a:pt x="995772" y="3654950"/>
                </a:cubicBezTo>
                <a:cubicBezTo>
                  <a:pt x="999927" y="3667251"/>
                  <a:pt x="1002004" y="3689577"/>
                  <a:pt x="1002004" y="3721928"/>
                </a:cubicBezTo>
                <a:cubicBezTo>
                  <a:pt x="1002004" y="3777785"/>
                  <a:pt x="997689" y="3810244"/>
                  <a:pt x="989058" y="3819306"/>
                </a:cubicBezTo>
                <a:cubicBezTo>
                  <a:pt x="980608" y="3828503"/>
                  <a:pt x="975425" y="3834619"/>
                  <a:pt x="973506" y="3837654"/>
                </a:cubicBezTo>
                <a:cubicBezTo>
                  <a:pt x="971588" y="3840688"/>
                  <a:pt x="970628" y="3845403"/>
                  <a:pt x="970628" y="3851798"/>
                </a:cubicBezTo>
                <a:cubicBezTo>
                  <a:pt x="970628" y="3868712"/>
                  <a:pt x="979316" y="3880849"/>
                  <a:pt x="996691" y="3888209"/>
                </a:cubicBezTo>
                <a:cubicBezTo>
                  <a:pt x="1011469" y="3894433"/>
                  <a:pt x="1036150" y="3897545"/>
                  <a:pt x="1070733" y="3897545"/>
                </a:cubicBezTo>
                <a:cubicBezTo>
                  <a:pt x="1121020" y="3897545"/>
                  <a:pt x="1156844" y="3894031"/>
                  <a:pt x="1178203" y="3887002"/>
                </a:cubicBezTo>
                <a:cubicBezTo>
                  <a:pt x="1199562" y="3879974"/>
                  <a:pt x="1210242" y="3866658"/>
                  <a:pt x="1210242" y="3847054"/>
                </a:cubicBezTo>
                <a:cubicBezTo>
                  <a:pt x="1210242" y="3838233"/>
                  <a:pt x="1207684" y="3831096"/>
                  <a:pt x="1202568" y="3825643"/>
                </a:cubicBezTo>
                <a:cubicBezTo>
                  <a:pt x="1190782" y="3813163"/>
                  <a:pt x="1183789" y="3804933"/>
                  <a:pt x="1181589" y="3800952"/>
                </a:cubicBezTo>
                <a:cubicBezTo>
                  <a:pt x="1179390" y="3796972"/>
                  <a:pt x="1178067" y="3790507"/>
                  <a:pt x="1177622" y="3781558"/>
                </a:cubicBezTo>
                <a:lnTo>
                  <a:pt x="1172517" y="3653194"/>
                </a:lnTo>
                <a:cubicBezTo>
                  <a:pt x="1171037" y="3622804"/>
                  <a:pt x="1167059" y="3599391"/>
                  <a:pt x="1160585" y="3582954"/>
                </a:cubicBezTo>
                <a:cubicBezTo>
                  <a:pt x="1154111" y="3566517"/>
                  <a:pt x="1143666" y="3553847"/>
                  <a:pt x="1129252" y="3544945"/>
                </a:cubicBezTo>
                <a:cubicBezTo>
                  <a:pt x="1103797" y="3524454"/>
                  <a:pt x="1074927" y="3514208"/>
                  <a:pt x="1042641" y="3514208"/>
                </a:cubicBezTo>
                <a:close/>
                <a:moveTo>
                  <a:pt x="2921007" y="3512022"/>
                </a:moveTo>
                <a:cubicBezTo>
                  <a:pt x="2861798" y="3512022"/>
                  <a:pt x="2811407" y="3529909"/>
                  <a:pt x="2769836" y="3565682"/>
                </a:cubicBezTo>
                <a:cubicBezTo>
                  <a:pt x="2726060" y="3603133"/>
                  <a:pt x="2704171" y="3650473"/>
                  <a:pt x="2704171" y="3707702"/>
                </a:cubicBezTo>
                <a:cubicBezTo>
                  <a:pt x="2704171" y="3767272"/>
                  <a:pt x="2727680" y="3816269"/>
                  <a:pt x="2774696" y="3854693"/>
                </a:cubicBezTo>
                <a:cubicBezTo>
                  <a:pt x="2811272" y="3884963"/>
                  <a:pt x="2855542" y="3900097"/>
                  <a:pt x="2907508" y="3900097"/>
                </a:cubicBezTo>
                <a:cubicBezTo>
                  <a:pt x="2952106" y="3900097"/>
                  <a:pt x="2990782" y="3890021"/>
                  <a:pt x="3023536" y="3869867"/>
                </a:cubicBezTo>
                <a:cubicBezTo>
                  <a:pt x="3039128" y="3860251"/>
                  <a:pt x="3051803" y="3848915"/>
                  <a:pt x="3061562" y="3835857"/>
                </a:cubicBezTo>
                <a:cubicBezTo>
                  <a:pt x="3071321" y="3822800"/>
                  <a:pt x="3076201" y="3809994"/>
                  <a:pt x="3076201" y="3797441"/>
                </a:cubicBezTo>
                <a:cubicBezTo>
                  <a:pt x="3076201" y="3785387"/>
                  <a:pt x="3072356" y="3774628"/>
                  <a:pt x="3064667" y="3765164"/>
                </a:cubicBezTo>
                <a:cubicBezTo>
                  <a:pt x="3056977" y="3755699"/>
                  <a:pt x="3047761" y="3750967"/>
                  <a:pt x="3037017" y="3750967"/>
                </a:cubicBezTo>
                <a:cubicBezTo>
                  <a:pt x="3031719" y="3750967"/>
                  <a:pt x="3026158" y="3752422"/>
                  <a:pt x="3020332" y="3755333"/>
                </a:cubicBezTo>
                <a:cubicBezTo>
                  <a:pt x="3009066" y="3760662"/>
                  <a:pt x="2999511" y="3764307"/>
                  <a:pt x="2991668" y="3766268"/>
                </a:cubicBezTo>
                <a:cubicBezTo>
                  <a:pt x="2983826" y="3768229"/>
                  <a:pt x="2974135" y="3769210"/>
                  <a:pt x="2962597" y="3769210"/>
                </a:cubicBezTo>
                <a:cubicBezTo>
                  <a:pt x="2939041" y="3769210"/>
                  <a:pt x="2919511" y="3760902"/>
                  <a:pt x="2904008" y="3744287"/>
                </a:cubicBezTo>
                <a:cubicBezTo>
                  <a:pt x="2884556" y="3723257"/>
                  <a:pt x="2874830" y="3699024"/>
                  <a:pt x="2874830" y="3671588"/>
                </a:cubicBezTo>
                <a:cubicBezTo>
                  <a:pt x="2874830" y="3656205"/>
                  <a:pt x="2878741" y="3643506"/>
                  <a:pt x="2886564" y="3633492"/>
                </a:cubicBezTo>
                <a:cubicBezTo>
                  <a:pt x="2894387" y="3623477"/>
                  <a:pt x="2903680" y="3618469"/>
                  <a:pt x="2914443" y="3618469"/>
                </a:cubicBezTo>
                <a:cubicBezTo>
                  <a:pt x="2929295" y="3618469"/>
                  <a:pt x="2939456" y="3626978"/>
                  <a:pt x="2944924" y="3643997"/>
                </a:cubicBezTo>
                <a:cubicBezTo>
                  <a:pt x="2951253" y="3663736"/>
                  <a:pt x="2956183" y="3676191"/>
                  <a:pt x="2959714" y="3681361"/>
                </a:cubicBezTo>
                <a:cubicBezTo>
                  <a:pt x="2971395" y="3698046"/>
                  <a:pt x="2988650" y="3706388"/>
                  <a:pt x="3011478" y="3706388"/>
                </a:cubicBezTo>
                <a:cubicBezTo>
                  <a:pt x="3032826" y="3706388"/>
                  <a:pt x="3051846" y="3696383"/>
                  <a:pt x="3068539" y="3676373"/>
                </a:cubicBezTo>
                <a:cubicBezTo>
                  <a:pt x="3083131" y="3667993"/>
                  <a:pt x="3090427" y="3652171"/>
                  <a:pt x="3090427" y="3628905"/>
                </a:cubicBezTo>
                <a:cubicBezTo>
                  <a:pt x="3090427" y="3595705"/>
                  <a:pt x="3073562" y="3567994"/>
                  <a:pt x="3039831" y="3545770"/>
                </a:cubicBezTo>
                <a:cubicBezTo>
                  <a:pt x="3005453" y="3523272"/>
                  <a:pt x="2965845" y="3512022"/>
                  <a:pt x="2921007" y="3512022"/>
                </a:cubicBezTo>
                <a:close/>
                <a:moveTo>
                  <a:pt x="1978398" y="3511656"/>
                </a:moveTo>
                <a:cubicBezTo>
                  <a:pt x="1929332" y="3511656"/>
                  <a:pt x="1880885" y="3524386"/>
                  <a:pt x="1833058" y="3549845"/>
                </a:cubicBezTo>
                <a:cubicBezTo>
                  <a:pt x="1818718" y="3557570"/>
                  <a:pt x="1806439" y="3567802"/>
                  <a:pt x="1796221" y="3580541"/>
                </a:cubicBezTo>
                <a:cubicBezTo>
                  <a:pt x="1786002" y="3593281"/>
                  <a:pt x="1780893" y="3606361"/>
                  <a:pt x="1780893" y="3619783"/>
                </a:cubicBezTo>
                <a:cubicBezTo>
                  <a:pt x="1780893" y="3633406"/>
                  <a:pt x="1785403" y="3644437"/>
                  <a:pt x="1794421" y="3652874"/>
                </a:cubicBezTo>
                <a:cubicBezTo>
                  <a:pt x="1803440" y="3661312"/>
                  <a:pt x="1814908" y="3665530"/>
                  <a:pt x="1828826" y="3665530"/>
                </a:cubicBezTo>
                <a:cubicBezTo>
                  <a:pt x="1855185" y="3665530"/>
                  <a:pt x="1880209" y="3648628"/>
                  <a:pt x="1903897" y="3614824"/>
                </a:cubicBezTo>
                <a:cubicBezTo>
                  <a:pt x="1911424" y="3604499"/>
                  <a:pt x="1917533" y="3597540"/>
                  <a:pt x="1922225" y="3593947"/>
                </a:cubicBezTo>
                <a:cubicBezTo>
                  <a:pt x="1926916" y="3590355"/>
                  <a:pt x="1932021" y="3588558"/>
                  <a:pt x="1937540" y="3588558"/>
                </a:cubicBezTo>
                <a:cubicBezTo>
                  <a:pt x="1946454" y="3588558"/>
                  <a:pt x="1953158" y="3593408"/>
                  <a:pt x="1957650" y="3603107"/>
                </a:cubicBezTo>
                <a:cubicBezTo>
                  <a:pt x="1962141" y="3612806"/>
                  <a:pt x="1964388" y="3629916"/>
                  <a:pt x="1964388" y="3654438"/>
                </a:cubicBezTo>
                <a:cubicBezTo>
                  <a:pt x="1964388" y="3662263"/>
                  <a:pt x="1963402" y="3666931"/>
                  <a:pt x="1961431" y="3668443"/>
                </a:cubicBezTo>
                <a:cubicBezTo>
                  <a:pt x="1959461" y="3669954"/>
                  <a:pt x="1952206" y="3670710"/>
                  <a:pt x="1939668" y="3670710"/>
                </a:cubicBezTo>
                <a:cubicBezTo>
                  <a:pt x="1874191" y="3670962"/>
                  <a:pt x="1824799" y="3687103"/>
                  <a:pt x="1791491" y="3719132"/>
                </a:cubicBezTo>
                <a:cubicBezTo>
                  <a:pt x="1769589" y="3739991"/>
                  <a:pt x="1758639" y="3764148"/>
                  <a:pt x="1758639" y="3791604"/>
                </a:cubicBezTo>
                <a:cubicBezTo>
                  <a:pt x="1758639" y="3808700"/>
                  <a:pt x="1762688" y="3825018"/>
                  <a:pt x="1770786" y="3840558"/>
                </a:cubicBezTo>
                <a:cubicBezTo>
                  <a:pt x="1778884" y="3856097"/>
                  <a:pt x="1789867" y="3868708"/>
                  <a:pt x="1803735" y="3878390"/>
                </a:cubicBezTo>
                <a:cubicBezTo>
                  <a:pt x="1824664" y="3892861"/>
                  <a:pt x="1851877" y="3900097"/>
                  <a:pt x="1885375" y="3900097"/>
                </a:cubicBezTo>
                <a:cubicBezTo>
                  <a:pt x="1917997" y="3900097"/>
                  <a:pt x="1948205" y="3889920"/>
                  <a:pt x="1975997" y="3869564"/>
                </a:cubicBezTo>
                <a:cubicBezTo>
                  <a:pt x="1980679" y="3866088"/>
                  <a:pt x="1984520" y="3864350"/>
                  <a:pt x="1987520" y="3864350"/>
                </a:cubicBezTo>
                <a:cubicBezTo>
                  <a:pt x="1989462" y="3864350"/>
                  <a:pt x="1992146" y="3866472"/>
                  <a:pt x="1995572" y="3870716"/>
                </a:cubicBezTo>
                <a:cubicBezTo>
                  <a:pt x="2012171" y="3890303"/>
                  <a:pt x="2034415" y="3900097"/>
                  <a:pt x="2062300" y="3900097"/>
                </a:cubicBezTo>
                <a:cubicBezTo>
                  <a:pt x="2083791" y="3900097"/>
                  <a:pt x="2105488" y="3893385"/>
                  <a:pt x="2127389" y="3879959"/>
                </a:cubicBezTo>
                <a:cubicBezTo>
                  <a:pt x="2140671" y="3872901"/>
                  <a:pt x="2152383" y="3862525"/>
                  <a:pt x="2162524" y="3848830"/>
                </a:cubicBezTo>
                <a:cubicBezTo>
                  <a:pt x="2172665" y="3835135"/>
                  <a:pt x="2177735" y="3821655"/>
                  <a:pt x="2177735" y="3808388"/>
                </a:cubicBezTo>
                <a:cubicBezTo>
                  <a:pt x="2177735" y="3795207"/>
                  <a:pt x="2171605" y="3787657"/>
                  <a:pt x="2159347" y="3785738"/>
                </a:cubicBezTo>
                <a:cubicBezTo>
                  <a:pt x="2152525" y="3784676"/>
                  <a:pt x="2148494" y="3783772"/>
                  <a:pt x="2147252" y="3783026"/>
                </a:cubicBezTo>
                <a:cubicBezTo>
                  <a:pt x="2146009" y="3782280"/>
                  <a:pt x="2143900" y="3778936"/>
                  <a:pt x="2140923" y="3772995"/>
                </a:cubicBezTo>
                <a:cubicBezTo>
                  <a:pt x="2137009" y="3764801"/>
                  <a:pt x="2135052" y="3739826"/>
                  <a:pt x="2135052" y="3698069"/>
                </a:cubicBezTo>
                <a:lnTo>
                  <a:pt x="2135778" y="3643718"/>
                </a:lnTo>
                <a:cubicBezTo>
                  <a:pt x="2135778" y="3622200"/>
                  <a:pt x="2132428" y="3603490"/>
                  <a:pt x="2125727" y="3587587"/>
                </a:cubicBezTo>
                <a:cubicBezTo>
                  <a:pt x="2119025" y="3571685"/>
                  <a:pt x="2107294" y="3557580"/>
                  <a:pt x="2090531" y="3545270"/>
                </a:cubicBezTo>
                <a:cubicBezTo>
                  <a:pt x="2059715" y="3522861"/>
                  <a:pt x="2022338" y="3511656"/>
                  <a:pt x="1978398" y="3511656"/>
                </a:cubicBezTo>
                <a:close/>
                <a:moveTo>
                  <a:pt x="4291482" y="3492320"/>
                </a:moveTo>
                <a:cubicBezTo>
                  <a:pt x="4286641" y="3492320"/>
                  <a:pt x="4280798" y="3494886"/>
                  <a:pt x="4273954" y="3500017"/>
                </a:cubicBezTo>
                <a:cubicBezTo>
                  <a:pt x="4248637" y="3520179"/>
                  <a:pt x="4223592" y="3530259"/>
                  <a:pt x="4198819" y="3530259"/>
                </a:cubicBezTo>
                <a:cubicBezTo>
                  <a:pt x="4190749" y="3530259"/>
                  <a:pt x="4176763" y="3528293"/>
                  <a:pt x="4156862" y="3524359"/>
                </a:cubicBezTo>
                <a:cubicBezTo>
                  <a:pt x="4131402" y="3519053"/>
                  <a:pt x="4109029" y="3516400"/>
                  <a:pt x="4089744" y="3516400"/>
                </a:cubicBezTo>
                <a:cubicBezTo>
                  <a:pt x="4040669" y="3516400"/>
                  <a:pt x="3994777" y="3531343"/>
                  <a:pt x="3952066" y="3561229"/>
                </a:cubicBezTo>
                <a:cubicBezTo>
                  <a:pt x="3937602" y="3568736"/>
                  <a:pt x="3925596" y="3580469"/>
                  <a:pt x="3916048" y="3596427"/>
                </a:cubicBezTo>
                <a:cubicBezTo>
                  <a:pt x="3906500" y="3612385"/>
                  <a:pt x="3901726" y="3629170"/>
                  <a:pt x="3901726" y="3646781"/>
                </a:cubicBezTo>
                <a:cubicBezTo>
                  <a:pt x="3901726" y="3679958"/>
                  <a:pt x="3918605" y="3709433"/>
                  <a:pt x="3952363" y="3735206"/>
                </a:cubicBezTo>
                <a:cubicBezTo>
                  <a:pt x="3950952" y="3739253"/>
                  <a:pt x="3950247" y="3741880"/>
                  <a:pt x="3950247" y="3743090"/>
                </a:cubicBezTo>
                <a:cubicBezTo>
                  <a:pt x="3950247" y="3742946"/>
                  <a:pt x="3948684" y="3743655"/>
                  <a:pt x="3945561" y="3745217"/>
                </a:cubicBezTo>
                <a:cubicBezTo>
                  <a:pt x="3930631" y="3752550"/>
                  <a:pt x="3918073" y="3762963"/>
                  <a:pt x="3907886" y="3776457"/>
                </a:cubicBezTo>
                <a:cubicBezTo>
                  <a:pt x="3897699" y="3789950"/>
                  <a:pt x="3892605" y="3803390"/>
                  <a:pt x="3892605" y="3816777"/>
                </a:cubicBezTo>
                <a:cubicBezTo>
                  <a:pt x="3892605" y="3836737"/>
                  <a:pt x="3903185" y="3855577"/>
                  <a:pt x="3924347" y="3873297"/>
                </a:cubicBezTo>
                <a:cubicBezTo>
                  <a:pt x="3928723" y="3876971"/>
                  <a:pt x="3930910" y="3878924"/>
                  <a:pt x="3930910" y="3879157"/>
                </a:cubicBezTo>
                <a:cubicBezTo>
                  <a:pt x="3930910" y="3879231"/>
                  <a:pt x="3929763" y="3879913"/>
                  <a:pt x="3927469" y="3881203"/>
                </a:cubicBezTo>
                <a:cubicBezTo>
                  <a:pt x="3916035" y="3885676"/>
                  <a:pt x="3907306" y="3892537"/>
                  <a:pt x="3901279" y="3901786"/>
                </a:cubicBezTo>
                <a:cubicBezTo>
                  <a:pt x="3895252" y="3911036"/>
                  <a:pt x="3892238" y="3921125"/>
                  <a:pt x="3892238" y="3932055"/>
                </a:cubicBezTo>
                <a:cubicBezTo>
                  <a:pt x="3892238" y="3947345"/>
                  <a:pt x="3897282" y="3961891"/>
                  <a:pt x="3907368" y="3975695"/>
                </a:cubicBezTo>
                <a:cubicBezTo>
                  <a:pt x="3917455" y="3989498"/>
                  <a:pt x="3930792" y="4000547"/>
                  <a:pt x="3947380" y="4008841"/>
                </a:cubicBezTo>
                <a:cubicBezTo>
                  <a:pt x="3981890" y="4025844"/>
                  <a:pt x="4026790" y="4034345"/>
                  <a:pt x="4082081" y="4034345"/>
                </a:cubicBezTo>
                <a:cubicBezTo>
                  <a:pt x="4125935" y="4034345"/>
                  <a:pt x="4164406" y="4029161"/>
                  <a:pt x="4197493" y="4018794"/>
                </a:cubicBezTo>
                <a:cubicBezTo>
                  <a:pt x="4240653" y="4005163"/>
                  <a:pt x="4273409" y="3984123"/>
                  <a:pt x="4295760" y="3955675"/>
                </a:cubicBezTo>
                <a:cubicBezTo>
                  <a:pt x="4314899" y="3931111"/>
                  <a:pt x="4324468" y="3905727"/>
                  <a:pt x="4324468" y="3879523"/>
                </a:cubicBezTo>
                <a:cubicBezTo>
                  <a:pt x="4324468" y="3863342"/>
                  <a:pt x="4320423" y="3848089"/>
                  <a:pt x="4312332" y="3833764"/>
                </a:cubicBezTo>
                <a:cubicBezTo>
                  <a:pt x="4304241" y="3819440"/>
                  <a:pt x="4292604" y="3807896"/>
                  <a:pt x="4277419" y="3799133"/>
                </a:cubicBezTo>
                <a:cubicBezTo>
                  <a:pt x="4261598" y="3789641"/>
                  <a:pt x="4238682" y="3784895"/>
                  <a:pt x="4208673" y="3784895"/>
                </a:cubicBezTo>
                <a:cubicBezTo>
                  <a:pt x="4189562" y="3784895"/>
                  <a:pt x="4159784" y="3787730"/>
                  <a:pt x="4119341" y="3793401"/>
                </a:cubicBezTo>
                <a:cubicBezTo>
                  <a:pt x="4100923" y="3795997"/>
                  <a:pt x="4086924" y="3797296"/>
                  <a:pt x="4077343" y="3797296"/>
                </a:cubicBezTo>
                <a:cubicBezTo>
                  <a:pt x="4064282" y="3797296"/>
                  <a:pt x="4054537" y="3795479"/>
                  <a:pt x="4048107" y="3791845"/>
                </a:cubicBezTo>
                <a:cubicBezTo>
                  <a:pt x="4041677" y="3788212"/>
                  <a:pt x="4038462" y="3783634"/>
                  <a:pt x="4038462" y="3778111"/>
                </a:cubicBezTo>
                <a:cubicBezTo>
                  <a:pt x="4038462" y="3770181"/>
                  <a:pt x="4042301" y="3766216"/>
                  <a:pt x="4049979" y="3766216"/>
                </a:cubicBezTo>
                <a:cubicBezTo>
                  <a:pt x="4052777" y="3766216"/>
                  <a:pt x="4057331" y="3766580"/>
                  <a:pt x="4063641" y="3767309"/>
                </a:cubicBezTo>
                <a:cubicBezTo>
                  <a:pt x="4071423" y="3768282"/>
                  <a:pt x="4079638" y="3768768"/>
                  <a:pt x="4088285" y="3768768"/>
                </a:cubicBezTo>
                <a:cubicBezTo>
                  <a:pt x="4122406" y="3768768"/>
                  <a:pt x="4153740" y="3763738"/>
                  <a:pt x="4182285" y="3753679"/>
                </a:cubicBezTo>
                <a:cubicBezTo>
                  <a:pt x="4210829" y="3743620"/>
                  <a:pt x="4231096" y="3730166"/>
                  <a:pt x="4243083" y="3713318"/>
                </a:cubicBezTo>
                <a:cubicBezTo>
                  <a:pt x="4270342" y="3690579"/>
                  <a:pt x="4283970" y="3663779"/>
                  <a:pt x="4283970" y="3632916"/>
                </a:cubicBezTo>
                <a:cubicBezTo>
                  <a:pt x="4283970" y="3628645"/>
                  <a:pt x="4283530" y="3623434"/>
                  <a:pt x="4282651" y="3617283"/>
                </a:cubicBezTo>
                <a:cubicBezTo>
                  <a:pt x="4282318" y="3613749"/>
                  <a:pt x="4282151" y="3611421"/>
                  <a:pt x="4282151" y="3610301"/>
                </a:cubicBezTo>
                <a:cubicBezTo>
                  <a:pt x="4282151" y="3609623"/>
                  <a:pt x="4284030" y="3607631"/>
                  <a:pt x="4287790" y="3604325"/>
                </a:cubicBezTo>
                <a:cubicBezTo>
                  <a:pt x="4297445" y="3595973"/>
                  <a:pt x="4305606" y="3584997"/>
                  <a:pt x="4312274" y="3571399"/>
                </a:cubicBezTo>
                <a:cubicBezTo>
                  <a:pt x="4318942" y="3557801"/>
                  <a:pt x="4322276" y="3545476"/>
                  <a:pt x="4322276" y="3534422"/>
                </a:cubicBezTo>
                <a:cubicBezTo>
                  <a:pt x="4322276" y="3523806"/>
                  <a:pt x="4319368" y="3514135"/>
                  <a:pt x="4313550" y="3505409"/>
                </a:cubicBezTo>
                <a:cubicBezTo>
                  <a:pt x="4307732" y="3496683"/>
                  <a:pt x="4300376" y="3492320"/>
                  <a:pt x="4291482" y="3492320"/>
                </a:cubicBezTo>
                <a:close/>
                <a:moveTo>
                  <a:pt x="3243719" y="3377408"/>
                </a:moveTo>
                <a:cubicBezTo>
                  <a:pt x="3216317" y="3377408"/>
                  <a:pt x="3186933" y="3383683"/>
                  <a:pt x="3155567" y="3396233"/>
                </a:cubicBezTo>
                <a:cubicBezTo>
                  <a:pt x="3122550" y="3409383"/>
                  <a:pt x="3106041" y="3428085"/>
                  <a:pt x="3106041" y="3452340"/>
                </a:cubicBezTo>
                <a:cubicBezTo>
                  <a:pt x="3106041" y="3470726"/>
                  <a:pt x="3114703" y="3485293"/>
                  <a:pt x="3132028" y="3496041"/>
                </a:cubicBezTo>
                <a:cubicBezTo>
                  <a:pt x="3142705" y="3502998"/>
                  <a:pt x="3157683" y="3506476"/>
                  <a:pt x="3176961" y="3506476"/>
                </a:cubicBezTo>
                <a:cubicBezTo>
                  <a:pt x="3220575" y="3506476"/>
                  <a:pt x="3257749" y="3497533"/>
                  <a:pt x="3288483" y="3479646"/>
                </a:cubicBezTo>
                <a:cubicBezTo>
                  <a:pt x="3309815" y="3467178"/>
                  <a:pt x="3320481" y="3450171"/>
                  <a:pt x="3320481" y="3428626"/>
                </a:cubicBezTo>
                <a:cubicBezTo>
                  <a:pt x="3320481" y="3412697"/>
                  <a:pt x="3313335" y="3400178"/>
                  <a:pt x="3299041" y="3391070"/>
                </a:cubicBezTo>
                <a:cubicBezTo>
                  <a:pt x="3284747" y="3381962"/>
                  <a:pt x="3266306" y="3377408"/>
                  <a:pt x="3243719" y="3377408"/>
                </a:cubicBezTo>
                <a:close/>
                <a:moveTo>
                  <a:pt x="1428624" y="3377042"/>
                </a:moveTo>
                <a:cubicBezTo>
                  <a:pt x="1402040" y="3377042"/>
                  <a:pt x="1365073" y="3383619"/>
                  <a:pt x="1317724" y="3396773"/>
                </a:cubicBezTo>
                <a:cubicBezTo>
                  <a:pt x="1287287" y="3405013"/>
                  <a:pt x="1265669" y="3413354"/>
                  <a:pt x="1252870" y="3421795"/>
                </a:cubicBezTo>
                <a:cubicBezTo>
                  <a:pt x="1240070" y="3430237"/>
                  <a:pt x="1233671" y="3441877"/>
                  <a:pt x="1233671" y="3456717"/>
                </a:cubicBezTo>
                <a:cubicBezTo>
                  <a:pt x="1233671" y="3469988"/>
                  <a:pt x="1242528" y="3481195"/>
                  <a:pt x="1260244" y="3490337"/>
                </a:cubicBezTo>
                <a:cubicBezTo>
                  <a:pt x="1266271" y="3493457"/>
                  <a:pt x="1270196" y="3496276"/>
                  <a:pt x="1272020" y="3498793"/>
                </a:cubicBezTo>
                <a:cubicBezTo>
                  <a:pt x="1273843" y="3501311"/>
                  <a:pt x="1275214" y="3506131"/>
                  <a:pt x="1276133" y="3513255"/>
                </a:cubicBezTo>
                <a:cubicBezTo>
                  <a:pt x="1278955" y="3532761"/>
                  <a:pt x="1280365" y="3568271"/>
                  <a:pt x="1280365" y="3619783"/>
                </a:cubicBezTo>
                <a:cubicBezTo>
                  <a:pt x="1280365" y="3685884"/>
                  <a:pt x="1278671" y="3732779"/>
                  <a:pt x="1275281" y="3760469"/>
                </a:cubicBezTo>
                <a:cubicBezTo>
                  <a:pt x="1271892" y="3788159"/>
                  <a:pt x="1265440" y="3806109"/>
                  <a:pt x="1255925" y="3814318"/>
                </a:cubicBezTo>
                <a:cubicBezTo>
                  <a:pt x="1247003" y="3819128"/>
                  <a:pt x="1240820" y="3823802"/>
                  <a:pt x="1237377" y="3828340"/>
                </a:cubicBezTo>
                <a:cubicBezTo>
                  <a:pt x="1233933" y="3832879"/>
                  <a:pt x="1232211" y="3839239"/>
                  <a:pt x="1232211" y="3847420"/>
                </a:cubicBezTo>
                <a:cubicBezTo>
                  <a:pt x="1232211" y="3880837"/>
                  <a:pt x="1276522" y="3897545"/>
                  <a:pt x="1365145" y="3897545"/>
                </a:cubicBezTo>
                <a:cubicBezTo>
                  <a:pt x="1441857" y="3897545"/>
                  <a:pt x="1480214" y="3881323"/>
                  <a:pt x="1480214" y="3848880"/>
                </a:cubicBezTo>
                <a:cubicBezTo>
                  <a:pt x="1480214" y="3840345"/>
                  <a:pt x="1477210" y="3832759"/>
                  <a:pt x="1471203" y="3826119"/>
                </a:cubicBezTo>
                <a:cubicBezTo>
                  <a:pt x="1462118" y="3815926"/>
                  <a:pt x="1457062" y="3809085"/>
                  <a:pt x="1456035" y="3805595"/>
                </a:cubicBezTo>
                <a:cubicBezTo>
                  <a:pt x="1455008" y="3802104"/>
                  <a:pt x="1453704" y="3785909"/>
                  <a:pt x="1452122" y="3757007"/>
                </a:cubicBezTo>
                <a:lnTo>
                  <a:pt x="1452122" y="3684721"/>
                </a:lnTo>
                <a:cubicBezTo>
                  <a:pt x="1452122" y="3664749"/>
                  <a:pt x="1454229" y="3651553"/>
                  <a:pt x="1458442" y="3645130"/>
                </a:cubicBezTo>
                <a:cubicBezTo>
                  <a:pt x="1464062" y="3636600"/>
                  <a:pt x="1472848" y="3632335"/>
                  <a:pt x="1484801" y="3632335"/>
                </a:cubicBezTo>
                <a:cubicBezTo>
                  <a:pt x="1502055" y="3632335"/>
                  <a:pt x="1514597" y="3642179"/>
                  <a:pt x="1522426" y="3661868"/>
                </a:cubicBezTo>
                <a:cubicBezTo>
                  <a:pt x="1527159" y="3673421"/>
                  <a:pt x="1529525" y="3694779"/>
                  <a:pt x="1529525" y="3725939"/>
                </a:cubicBezTo>
                <a:cubicBezTo>
                  <a:pt x="1529525" y="3777820"/>
                  <a:pt x="1528569" y="3808781"/>
                  <a:pt x="1526658" y="3818823"/>
                </a:cubicBezTo>
                <a:cubicBezTo>
                  <a:pt x="1511911" y="3830443"/>
                  <a:pt x="1503717" y="3837731"/>
                  <a:pt x="1502076" y="3840688"/>
                </a:cubicBezTo>
                <a:cubicBezTo>
                  <a:pt x="1500434" y="3843645"/>
                  <a:pt x="1499613" y="3847835"/>
                  <a:pt x="1499613" y="3853257"/>
                </a:cubicBezTo>
                <a:cubicBezTo>
                  <a:pt x="1499613" y="3882783"/>
                  <a:pt x="1537357" y="3897545"/>
                  <a:pt x="1612845" y="3897545"/>
                </a:cubicBezTo>
                <a:cubicBezTo>
                  <a:pt x="1697340" y="3897545"/>
                  <a:pt x="1739587" y="3881932"/>
                  <a:pt x="1739587" y="3850705"/>
                </a:cubicBezTo>
                <a:cubicBezTo>
                  <a:pt x="1739587" y="3840659"/>
                  <a:pt x="1735043" y="3832034"/>
                  <a:pt x="1725954" y="3824829"/>
                </a:cubicBezTo>
                <a:cubicBezTo>
                  <a:pt x="1716645" y="3817511"/>
                  <a:pt x="1710848" y="3811668"/>
                  <a:pt x="1708563" y="3807298"/>
                </a:cubicBezTo>
                <a:cubicBezTo>
                  <a:pt x="1706278" y="3802928"/>
                  <a:pt x="1705028" y="3795592"/>
                  <a:pt x="1704810" y="3785290"/>
                </a:cubicBezTo>
                <a:lnTo>
                  <a:pt x="1701526" y="3653595"/>
                </a:lnTo>
                <a:cubicBezTo>
                  <a:pt x="1701022" y="3626019"/>
                  <a:pt x="1698533" y="3604688"/>
                  <a:pt x="1694058" y="3589602"/>
                </a:cubicBezTo>
                <a:cubicBezTo>
                  <a:pt x="1689584" y="3574515"/>
                  <a:pt x="1681734" y="3561227"/>
                  <a:pt x="1670510" y="3549735"/>
                </a:cubicBezTo>
                <a:cubicBezTo>
                  <a:pt x="1646143" y="3524593"/>
                  <a:pt x="1613546" y="3512022"/>
                  <a:pt x="1572720" y="3512022"/>
                </a:cubicBezTo>
                <a:cubicBezTo>
                  <a:pt x="1530703" y="3512022"/>
                  <a:pt x="1497154" y="3530254"/>
                  <a:pt x="1472075" y="3566717"/>
                </a:cubicBezTo>
                <a:cubicBezTo>
                  <a:pt x="1467994" y="3572569"/>
                  <a:pt x="1464331" y="3575495"/>
                  <a:pt x="1461087" y="3575495"/>
                </a:cubicBezTo>
                <a:cubicBezTo>
                  <a:pt x="1454622" y="3575495"/>
                  <a:pt x="1451593" y="3568933"/>
                  <a:pt x="1452000" y="3555810"/>
                </a:cubicBezTo>
                <a:lnTo>
                  <a:pt x="1456721" y="3403622"/>
                </a:lnTo>
                <a:cubicBezTo>
                  <a:pt x="1457302" y="3385902"/>
                  <a:pt x="1447937" y="3377042"/>
                  <a:pt x="1428624" y="3377042"/>
                </a:cubicBezTo>
                <a:close/>
                <a:moveTo>
                  <a:pt x="598620" y="3363182"/>
                </a:moveTo>
                <a:cubicBezTo>
                  <a:pt x="595116" y="3363182"/>
                  <a:pt x="590386" y="3364027"/>
                  <a:pt x="584429" y="3365717"/>
                </a:cubicBezTo>
                <a:cubicBezTo>
                  <a:pt x="568158" y="3370492"/>
                  <a:pt x="551718" y="3373634"/>
                  <a:pt x="535106" y="3375144"/>
                </a:cubicBezTo>
                <a:cubicBezTo>
                  <a:pt x="518495" y="3376654"/>
                  <a:pt x="491026" y="3377408"/>
                  <a:pt x="452698" y="3377408"/>
                </a:cubicBezTo>
                <a:lnTo>
                  <a:pt x="265187" y="3377408"/>
                </a:lnTo>
                <a:cubicBezTo>
                  <a:pt x="237460" y="3377408"/>
                  <a:pt x="219579" y="3378503"/>
                  <a:pt x="211544" y="3380693"/>
                </a:cubicBezTo>
                <a:cubicBezTo>
                  <a:pt x="200115" y="3383305"/>
                  <a:pt x="191582" y="3388320"/>
                  <a:pt x="185944" y="3395736"/>
                </a:cubicBezTo>
                <a:cubicBezTo>
                  <a:pt x="180307" y="3403152"/>
                  <a:pt x="177489" y="3411561"/>
                  <a:pt x="177489" y="3420964"/>
                </a:cubicBezTo>
                <a:cubicBezTo>
                  <a:pt x="177489" y="3439083"/>
                  <a:pt x="184779" y="3450315"/>
                  <a:pt x="199359" y="3454659"/>
                </a:cubicBezTo>
                <a:cubicBezTo>
                  <a:pt x="210630" y="3457927"/>
                  <a:pt x="217305" y="3460253"/>
                  <a:pt x="219384" y="3461639"/>
                </a:cubicBezTo>
                <a:cubicBezTo>
                  <a:pt x="221463" y="3463024"/>
                  <a:pt x="223823" y="3466358"/>
                  <a:pt x="226462" y="3471641"/>
                </a:cubicBezTo>
                <a:cubicBezTo>
                  <a:pt x="236861" y="3493527"/>
                  <a:pt x="242060" y="3550812"/>
                  <a:pt x="242060" y="3643497"/>
                </a:cubicBezTo>
                <a:cubicBezTo>
                  <a:pt x="242060" y="3705102"/>
                  <a:pt x="238085" y="3754089"/>
                  <a:pt x="230136" y="3790459"/>
                </a:cubicBezTo>
                <a:cubicBezTo>
                  <a:pt x="228408" y="3798451"/>
                  <a:pt x="226162" y="3804259"/>
                  <a:pt x="223398" y="3807885"/>
                </a:cubicBezTo>
                <a:cubicBezTo>
                  <a:pt x="220635" y="3811511"/>
                  <a:pt x="215622" y="3814895"/>
                  <a:pt x="208359" y="3818039"/>
                </a:cubicBezTo>
                <a:cubicBezTo>
                  <a:pt x="197945" y="3822883"/>
                  <a:pt x="190804" y="3827400"/>
                  <a:pt x="186938" y="3831590"/>
                </a:cubicBezTo>
                <a:cubicBezTo>
                  <a:pt x="183072" y="3835780"/>
                  <a:pt x="181139" y="3842394"/>
                  <a:pt x="181139" y="3851432"/>
                </a:cubicBezTo>
                <a:cubicBezTo>
                  <a:pt x="181139" y="3863846"/>
                  <a:pt x="185327" y="3873419"/>
                  <a:pt x="193703" y="3880151"/>
                </a:cubicBezTo>
                <a:cubicBezTo>
                  <a:pt x="202078" y="3886883"/>
                  <a:pt x="213382" y="3890249"/>
                  <a:pt x="227613" y="3890249"/>
                </a:cubicBezTo>
                <a:lnTo>
                  <a:pt x="536757" y="3890249"/>
                </a:lnTo>
                <a:cubicBezTo>
                  <a:pt x="562349" y="3890966"/>
                  <a:pt x="584342" y="3892790"/>
                  <a:pt x="602736" y="3895720"/>
                </a:cubicBezTo>
                <a:cubicBezTo>
                  <a:pt x="608379" y="3897181"/>
                  <a:pt x="613939" y="3897912"/>
                  <a:pt x="619415" y="3897912"/>
                </a:cubicBezTo>
                <a:cubicBezTo>
                  <a:pt x="626787" y="3897912"/>
                  <a:pt x="632808" y="3896120"/>
                  <a:pt x="637478" y="3892537"/>
                </a:cubicBezTo>
                <a:cubicBezTo>
                  <a:pt x="642148" y="3888954"/>
                  <a:pt x="647791" y="3882275"/>
                  <a:pt x="654407" y="3872500"/>
                </a:cubicBezTo>
                <a:cubicBezTo>
                  <a:pt x="665244" y="3855641"/>
                  <a:pt x="674549" y="3835925"/>
                  <a:pt x="682324" y="3813353"/>
                </a:cubicBezTo>
                <a:cubicBezTo>
                  <a:pt x="690099" y="3790780"/>
                  <a:pt x="693986" y="3771857"/>
                  <a:pt x="693986" y="3756583"/>
                </a:cubicBezTo>
                <a:cubicBezTo>
                  <a:pt x="693986" y="3741665"/>
                  <a:pt x="689998" y="3728913"/>
                  <a:pt x="682022" y="3718327"/>
                </a:cubicBezTo>
                <a:cubicBezTo>
                  <a:pt x="674045" y="3707740"/>
                  <a:pt x="663633" y="3702447"/>
                  <a:pt x="650785" y="3702447"/>
                </a:cubicBezTo>
                <a:cubicBezTo>
                  <a:pt x="640181" y="3702447"/>
                  <a:pt x="631591" y="3705370"/>
                  <a:pt x="625013" y="3711216"/>
                </a:cubicBezTo>
                <a:cubicBezTo>
                  <a:pt x="618436" y="3717063"/>
                  <a:pt x="611524" y="3727492"/>
                  <a:pt x="604276" y="3742502"/>
                </a:cubicBezTo>
                <a:cubicBezTo>
                  <a:pt x="593347" y="3765505"/>
                  <a:pt x="579284" y="3781360"/>
                  <a:pt x="562087" y="3790069"/>
                </a:cubicBezTo>
                <a:cubicBezTo>
                  <a:pt x="544890" y="3798778"/>
                  <a:pt x="518642" y="3803132"/>
                  <a:pt x="483342" y="3803132"/>
                </a:cubicBezTo>
                <a:cubicBezTo>
                  <a:pt x="460297" y="3803132"/>
                  <a:pt x="444653" y="3801991"/>
                  <a:pt x="436412" y="3799708"/>
                </a:cubicBezTo>
                <a:cubicBezTo>
                  <a:pt x="428170" y="3797425"/>
                  <a:pt x="423311" y="3793519"/>
                  <a:pt x="421834" y="3787988"/>
                </a:cubicBezTo>
                <a:cubicBezTo>
                  <a:pt x="420497" y="3783403"/>
                  <a:pt x="419070" y="3772417"/>
                  <a:pt x="417552" y="3755031"/>
                </a:cubicBezTo>
                <a:cubicBezTo>
                  <a:pt x="416035" y="3737644"/>
                  <a:pt x="415276" y="3722963"/>
                  <a:pt x="415276" y="3710987"/>
                </a:cubicBezTo>
                <a:cubicBezTo>
                  <a:pt x="415276" y="3693550"/>
                  <a:pt x="416752" y="3682283"/>
                  <a:pt x="419703" y="3677187"/>
                </a:cubicBezTo>
                <a:cubicBezTo>
                  <a:pt x="422655" y="3672090"/>
                  <a:pt x="428058" y="3669542"/>
                  <a:pt x="435915" y="3669542"/>
                </a:cubicBezTo>
                <a:cubicBezTo>
                  <a:pt x="459975" y="3669542"/>
                  <a:pt x="473546" y="3681151"/>
                  <a:pt x="476627" y="3704371"/>
                </a:cubicBezTo>
                <a:cubicBezTo>
                  <a:pt x="478499" y="3719044"/>
                  <a:pt x="481566" y="3729250"/>
                  <a:pt x="485827" y="3734988"/>
                </a:cubicBezTo>
                <a:cubicBezTo>
                  <a:pt x="490089" y="3740726"/>
                  <a:pt x="497651" y="3743595"/>
                  <a:pt x="508515" y="3743595"/>
                </a:cubicBezTo>
                <a:cubicBezTo>
                  <a:pt x="525196" y="3743595"/>
                  <a:pt x="535844" y="3736908"/>
                  <a:pt x="540460" y="3723533"/>
                </a:cubicBezTo>
                <a:cubicBezTo>
                  <a:pt x="556231" y="3695003"/>
                  <a:pt x="564116" y="3661029"/>
                  <a:pt x="564116" y="3621609"/>
                </a:cubicBezTo>
                <a:cubicBezTo>
                  <a:pt x="564116" y="3602056"/>
                  <a:pt x="562264" y="3582892"/>
                  <a:pt x="558561" y="3564118"/>
                </a:cubicBezTo>
                <a:cubicBezTo>
                  <a:pt x="554858" y="3545344"/>
                  <a:pt x="549005" y="3530897"/>
                  <a:pt x="541001" y="3520777"/>
                </a:cubicBezTo>
                <a:cubicBezTo>
                  <a:pt x="534641" y="3511294"/>
                  <a:pt x="525149" y="3506552"/>
                  <a:pt x="512526" y="3506552"/>
                </a:cubicBezTo>
                <a:cubicBezTo>
                  <a:pt x="503907" y="3506552"/>
                  <a:pt x="495911" y="3509710"/>
                  <a:pt x="488539" y="3516028"/>
                </a:cubicBezTo>
                <a:cubicBezTo>
                  <a:pt x="483439" y="3520109"/>
                  <a:pt x="479833" y="3525175"/>
                  <a:pt x="477723" y="3531225"/>
                </a:cubicBezTo>
                <a:cubicBezTo>
                  <a:pt x="475613" y="3537275"/>
                  <a:pt x="473668" y="3547675"/>
                  <a:pt x="471889" y="3562426"/>
                </a:cubicBezTo>
                <a:cubicBezTo>
                  <a:pt x="470881" y="3571507"/>
                  <a:pt x="468759" y="3577537"/>
                  <a:pt x="465523" y="3580515"/>
                </a:cubicBezTo>
                <a:cubicBezTo>
                  <a:pt x="462287" y="3583494"/>
                  <a:pt x="456553" y="3584983"/>
                  <a:pt x="448321" y="3584983"/>
                </a:cubicBezTo>
                <a:cubicBezTo>
                  <a:pt x="429268" y="3584983"/>
                  <a:pt x="418206" y="3583870"/>
                  <a:pt x="415137" y="3581643"/>
                </a:cubicBezTo>
                <a:cubicBezTo>
                  <a:pt x="412067" y="3579416"/>
                  <a:pt x="410532" y="3572187"/>
                  <a:pt x="410532" y="3559955"/>
                </a:cubicBezTo>
                <a:cubicBezTo>
                  <a:pt x="410532" y="3522186"/>
                  <a:pt x="410796" y="3499403"/>
                  <a:pt x="411323" y="3491605"/>
                </a:cubicBezTo>
                <a:cubicBezTo>
                  <a:pt x="411850" y="3483807"/>
                  <a:pt x="413776" y="3476786"/>
                  <a:pt x="417102" y="3470542"/>
                </a:cubicBezTo>
                <a:cubicBezTo>
                  <a:pt x="420946" y="3464825"/>
                  <a:pt x="435366" y="3461967"/>
                  <a:pt x="460361" y="3461967"/>
                </a:cubicBezTo>
                <a:cubicBezTo>
                  <a:pt x="496882" y="3461967"/>
                  <a:pt x="522764" y="3464508"/>
                  <a:pt x="538007" y="3469589"/>
                </a:cubicBezTo>
                <a:cubicBezTo>
                  <a:pt x="553250" y="3474670"/>
                  <a:pt x="565767" y="3484663"/>
                  <a:pt x="575557" y="3499569"/>
                </a:cubicBezTo>
                <a:cubicBezTo>
                  <a:pt x="583522" y="3511646"/>
                  <a:pt x="590276" y="3519708"/>
                  <a:pt x="595820" y="3523754"/>
                </a:cubicBezTo>
                <a:cubicBezTo>
                  <a:pt x="601365" y="3527800"/>
                  <a:pt x="608985" y="3529823"/>
                  <a:pt x="618682" y="3529823"/>
                </a:cubicBezTo>
                <a:cubicBezTo>
                  <a:pt x="633030" y="3529823"/>
                  <a:pt x="644182" y="3524399"/>
                  <a:pt x="652137" y="3513551"/>
                </a:cubicBezTo>
                <a:cubicBezTo>
                  <a:pt x="660092" y="3502703"/>
                  <a:pt x="664069" y="3488622"/>
                  <a:pt x="664069" y="3471310"/>
                </a:cubicBezTo>
                <a:cubicBezTo>
                  <a:pt x="664069" y="3438525"/>
                  <a:pt x="656044" y="3414086"/>
                  <a:pt x="639995" y="3397994"/>
                </a:cubicBezTo>
                <a:cubicBezTo>
                  <a:pt x="627794" y="3374786"/>
                  <a:pt x="614003" y="3363182"/>
                  <a:pt x="598620" y="3363182"/>
                </a:cubicBezTo>
                <a:close/>
                <a:moveTo>
                  <a:pt x="2420317" y="2497722"/>
                </a:moveTo>
                <a:cubicBezTo>
                  <a:pt x="2425437" y="2497880"/>
                  <a:pt x="2428881" y="2499422"/>
                  <a:pt x="2430650" y="2502346"/>
                </a:cubicBezTo>
                <a:cubicBezTo>
                  <a:pt x="2432420" y="2505270"/>
                  <a:pt x="2433304" y="2512680"/>
                  <a:pt x="2433304" y="2524575"/>
                </a:cubicBezTo>
                <a:cubicBezTo>
                  <a:pt x="2433304" y="2552445"/>
                  <a:pt x="2426057" y="2566380"/>
                  <a:pt x="2411561" y="2566380"/>
                </a:cubicBezTo>
                <a:cubicBezTo>
                  <a:pt x="2404876" y="2566380"/>
                  <a:pt x="2399399" y="2563643"/>
                  <a:pt x="2395132" y="2558169"/>
                </a:cubicBezTo>
                <a:cubicBezTo>
                  <a:pt x="2390865" y="2552694"/>
                  <a:pt x="2388731" y="2544901"/>
                  <a:pt x="2388731" y="2534789"/>
                </a:cubicBezTo>
                <a:cubicBezTo>
                  <a:pt x="2388731" y="2524425"/>
                  <a:pt x="2391971" y="2515657"/>
                  <a:pt x="2398449" y="2508482"/>
                </a:cubicBezTo>
                <a:cubicBezTo>
                  <a:pt x="2404927" y="2501309"/>
                  <a:pt x="2412216" y="2497722"/>
                  <a:pt x="2420317" y="2497722"/>
                </a:cubicBezTo>
                <a:close/>
                <a:moveTo>
                  <a:pt x="3490382" y="2370770"/>
                </a:moveTo>
                <a:cubicBezTo>
                  <a:pt x="3501765" y="2371158"/>
                  <a:pt x="3510818" y="2378275"/>
                  <a:pt x="3517543" y="2392123"/>
                </a:cubicBezTo>
                <a:cubicBezTo>
                  <a:pt x="3525042" y="2407824"/>
                  <a:pt x="3531483" y="2428471"/>
                  <a:pt x="3536864" y="2454064"/>
                </a:cubicBezTo>
                <a:cubicBezTo>
                  <a:pt x="3542246" y="2479658"/>
                  <a:pt x="3544936" y="2502310"/>
                  <a:pt x="3544936" y="2522022"/>
                </a:cubicBezTo>
                <a:cubicBezTo>
                  <a:pt x="3544936" y="2544540"/>
                  <a:pt x="3536594" y="2555799"/>
                  <a:pt x="3519909" y="2555799"/>
                </a:cubicBezTo>
                <a:cubicBezTo>
                  <a:pt x="3506452" y="2555799"/>
                  <a:pt x="3495943" y="2545829"/>
                  <a:pt x="3488382" y="2525888"/>
                </a:cubicBezTo>
                <a:cubicBezTo>
                  <a:pt x="3482277" y="2510068"/>
                  <a:pt x="3476546" y="2489838"/>
                  <a:pt x="3471188" y="2465200"/>
                </a:cubicBezTo>
                <a:cubicBezTo>
                  <a:pt x="3465830" y="2440562"/>
                  <a:pt x="3463151" y="2421077"/>
                  <a:pt x="3463151" y="2406745"/>
                </a:cubicBezTo>
                <a:cubicBezTo>
                  <a:pt x="3463151" y="2395292"/>
                  <a:pt x="3465705" y="2386433"/>
                  <a:pt x="3470813" y="2380168"/>
                </a:cubicBezTo>
                <a:cubicBezTo>
                  <a:pt x="3475921" y="2373903"/>
                  <a:pt x="3482444" y="2370770"/>
                  <a:pt x="3490382" y="2370770"/>
                </a:cubicBezTo>
                <a:close/>
                <a:moveTo>
                  <a:pt x="1026609" y="2364933"/>
                </a:moveTo>
                <a:cubicBezTo>
                  <a:pt x="1036670" y="2365325"/>
                  <a:pt x="1043897" y="2368342"/>
                  <a:pt x="1048288" y="2373985"/>
                </a:cubicBezTo>
                <a:cubicBezTo>
                  <a:pt x="1056803" y="2387236"/>
                  <a:pt x="1061060" y="2411775"/>
                  <a:pt x="1061060" y="2447602"/>
                </a:cubicBezTo>
                <a:cubicBezTo>
                  <a:pt x="1061060" y="2487468"/>
                  <a:pt x="1057860" y="2515590"/>
                  <a:pt x="1051459" y="2531967"/>
                </a:cubicBezTo>
                <a:cubicBezTo>
                  <a:pt x="1045058" y="2548343"/>
                  <a:pt x="1035661" y="2556532"/>
                  <a:pt x="1023266" y="2556532"/>
                </a:cubicBezTo>
                <a:cubicBezTo>
                  <a:pt x="1011387" y="2556532"/>
                  <a:pt x="1000027" y="2550451"/>
                  <a:pt x="989187" y="2538289"/>
                </a:cubicBezTo>
                <a:cubicBezTo>
                  <a:pt x="982094" y="2524979"/>
                  <a:pt x="978548" y="2502533"/>
                  <a:pt x="978548" y="2470950"/>
                </a:cubicBezTo>
                <a:cubicBezTo>
                  <a:pt x="978548" y="2435626"/>
                  <a:pt x="984749" y="2403718"/>
                  <a:pt x="997151" y="2375223"/>
                </a:cubicBezTo>
                <a:cubicBezTo>
                  <a:pt x="1004333" y="2368363"/>
                  <a:pt x="1014152" y="2364933"/>
                  <a:pt x="1026609" y="2364933"/>
                </a:cubicBezTo>
                <a:close/>
                <a:moveTo>
                  <a:pt x="3200634" y="2274538"/>
                </a:moveTo>
                <a:cubicBezTo>
                  <a:pt x="3183116" y="2274538"/>
                  <a:pt x="3158618" y="2278226"/>
                  <a:pt x="3127142" y="2285604"/>
                </a:cubicBezTo>
                <a:cubicBezTo>
                  <a:pt x="3095665" y="2292981"/>
                  <a:pt x="3066011" y="2302011"/>
                  <a:pt x="3038179" y="2312692"/>
                </a:cubicBezTo>
                <a:cubicBezTo>
                  <a:pt x="3015301" y="2321451"/>
                  <a:pt x="3003861" y="2335170"/>
                  <a:pt x="3003861" y="2353847"/>
                </a:cubicBezTo>
                <a:cubicBezTo>
                  <a:pt x="3003861" y="2370028"/>
                  <a:pt x="3012874" y="2382043"/>
                  <a:pt x="3030900" y="2389891"/>
                </a:cubicBezTo>
                <a:cubicBezTo>
                  <a:pt x="3040508" y="2394115"/>
                  <a:pt x="3045907" y="2400305"/>
                  <a:pt x="3047097" y="2408460"/>
                </a:cubicBezTo>
                <a:cubicBezTo>
                  <a:pt x="3047489" y="2411405"/>
                  <a:pt x="3048224" y="2423728"/>
                  <a:pt x="3049303" y="2445428"/>
                </a:cubicBezTo>
                <a:cubicBezTo>
                  <a:pt x="3050383" y="2467128"/>
                  <a:pt x="3050922" y="2481837"/>
                  <a:pt x="3050922" y="2489554"/>
                </a:cubicBezTo>
                <a:cubicBezTo>
                  <a:pt x="3050922" y="2513750"/>
                  <a:pt x="3049469" y="2531660"/>
                  <a:pt x="3046562" y="2543286"/>
                </a:cubicBezTo>
                <a:cubicBezTo>
                  <a:pt x="3043655" y="2554911"/>
                  <a:pt x="3038177" y="2565458"/>
                  <a:pt x="3030127" y="2574926"/>
                </a:cubicBezTo>
                <a:cubicBezTo>
                  <a:pt x="3020570" y="2578480"/>
                  <a:pt x="3014107" y="2582554"/>
                  <a:pt x="3010739" y="2587149"/>
                </a:cubicBezTo>
                <a:cubicBezTo>
                  <a:pt x="3007371" y="2591744"/>
                  <a:pt x="3005687" y="2598124"/>
                  <a:pt x="3005687" y="2606291"/>
                </a:cubicBezTo>
                <a:cubicBezTo>
                  <a:pt x="3005687" y="2615976"/>
                  <a:pt x="3008838" y="2624483"/>
                  <a:pt x="3015140" y="2631812"/>
                </a:cubicBezTo>
                <a:cubicBezTo>
                  <a:pt x="3021442" y="2639141"/>
                  <a:pt x="3028871" y="2644028"/>
                  <a:pt x="3037429" y="2646474"/>
                </a:cubicBezTo>
                <a:cubicBezTo>
                  <a:pt x="3064501" y="2653830"/>
                  <a:pt x="3099813" y="2657508"/>
                  <a:pt x="3143364" y="2657508"/>
                </a:cubicBezTo>
                <a:cubicBezTo>
                  <a:pt x="3228100" y="2657508"/>
                  <a:pt x="3270467" y="2639341"/>
                  <a:pt x="3270467" y="2603006"/>
                </a:cubicBezTo>
                <a:cubicBezTo>
                  <a:pt x="3270467" y="2595902"/>
                  <a:pt x="3268799" y="2589886"/>
                  <a:pt x="3265462" y="2584961"/>
                </a:cubicBezTo>
                <a:cubicBezTo>
                  <a:pt x="3262125" y="2580034"/>
                  <a:pt x="3256371" y="2574670"/>
                  <a:pt x="3248201" y="2568868"/>
                </a:cubicBezTo>
                <a:cubicBezTo>
                  <a:pt x="3240221" y="2563202"/>
                  <a:pt x="3234945" y="2557075"/>
                  <a:pt x="3232373" y="2550489"/>
                </a:cubicBezTo>
                <a:cubicBezTo>
                  <a:pt x="3229802" y="2543902"/>
                  <a:pt x="3228516" y="2532588"/>
                  <a:pt x="3228516" y="2516546"/>
                </a:cubicBezTo>
                <a:lnTo>
                  <a:pt x="3228516" y="2304600"/>
                </a:lnTo>
                <a:cubicBezTo>
                  <a:pt x="3228516" y="2284558"/>
                  <a:pt x="3219222" y="2274538"/>
                  <a:pt x="3200634" y="2274538"/>
                </a:cubicBezTo>
                <a:close/>
                <a:moveTo>
                  <a:pt x="1481757" y="2274538"/>
                </a:moveTo>
                <a:cubicBezTo>
                  <a:pt x="1433717" y="2274538"/>
                  <a:pt x="1385507" y="2279843"/>
                  <a:pt x="1337126" y="2290455"/>
                </a:cubicBezTo>
                <a:cubicBezTo>
                  <a:pt x="1305283" y="2297377"/>
                  <a:pt x="1289361" y="2312062"/>
                  <a:pt x="1289361" y="2334511"/>
                </a:cubicBezTo>
                <a:cubicBezTo>
                  <a:pt x="1289361" y="2341626"/>
                  <a:pt x="1291060" y="2347124"/>
                  <a:pt x="1294457" y="2351004"/>
                </a:cubicBezTo>
                <a:cubicBezTo>
                  <a:pt x="1297854" y="2354883"/>
                  <a:pt x="1304688" y="2359459"/>
                  <a:pt x="1314959" y="2364730"/>
                </a:cubicBezTo>
                <a:cubicBezTo>
                  <a:pt x="1323423" y="2369477"/>
                  <a:pt x="1329299" y="2376147"/>
                  <a:pt x="1332586" y="2384737"/>
                </a:cubicBezTo>
                <a:cubicBezTo>
                  <a:pt x="1335872" y="2393328"/>
                  <a:pt x="1337515" y="2407593"/>
                  <a:pt x="1337515" y="2427534"/>
                </a:cubicBezTo>
                <a:cubicBezTo>
                  <a:pt x="1337515" y="2430452"/>
                  <a:pt x="1337515" y="2436047"/>
                  <a:pt x="1337515" y="2444318"/>
                </a:cubicBezTo>
                <a:cubicBezTo>
                  <a:pt x="1337271" y="2458344"/>
                  <a:pt x="1337149" y="2475368"/>
                  <a:pt x="1337149" y="2495390"/>
                </a:cubicBezTo>
                <a:cubicBezTo>
                  <a:pt x="1337149" y="2550550"/>
                  <a:pt x="1345298" y="2586131"/>
                  <a:pt x="1361595" y="2602134"/>
                </a:cubicBezTo>
                <a:cubicBezTo>
                  <a:pt x="1383094" y="2639050"/>
                  <a:pt x="1418528" y="2657508"/>
                  <a:pt x="1467897" y="2657508"/>
                </a:cubicBezTo>
                <a:cubicBezTo>
                  <a:pt x="1497787" y="2657508"/>
                  <a:pt x="1525640" y="2648691"/>
                  <a:pt x="1551456" y="2631056"/>
                </a:cubicBezTo>
                <a:cubicBezTo>
                  <a:pt x="1563545" y="2622758"/>
                  <a:pt x="1570514" y="2618101"/>
                  <a:pt x="1572365" y="2617083"/>
                </a:cubicBezTo>
                <a:cubicBezTo>
                  <a:pt x="1574215" y="2616066"/>
                  <a:pt x="1575873" y="2615557"/>
                  <a:pt x="1577338" y="2615557"/>
                </a:cubicBezTo>
                <a:cubicBezTo>
                  <a:pt x="1580764" y="2615557"/>
                  <a:pt x="1582904" y="2620848"/>
                  <a:pt x="1583756" y="2631429"/>
                </a:cubicBezTo>
                <a:cubicBezTo>
                  <a:pt x="1584729" y="2641746"/>
                  <a:pt x="1588122" y="2648733"/>
                  <a:pt x="1593936" y="2652389"/>
                </a:cubicBezTo>
                <a:cubicBezTo>
                  <a:pt x="1599749" y="2656046"/>
                  <a:pt x="1609296" y="2657875"/>
                  <a:pt x="1622574" y="2657875"/>
                </a:cubicBezTo>
                <a:cubicBezTo>
                  <a:pt x="1651832" y="2657875"/>
                  <a:pt x="1681828" y="2654309"/>
                  <a:pt x="1712562" y="2647178"/>
                </a:cubicBezTo>
                <a:cubicBezTo>
                  <a:pt x="1768435" y="2634322"/>
                  <a:pt x="1796371" y="2614978"/>
                  <a:pt x="1796371" y="2589146"/>
                </a:cubicBezTo>
                <a:cubicBezTo>
                  <a:pt x="1796371" y="2574973"/>
                  <a:pt x="1790412" y="2565640"/>
                  <a:pt x="1778494" y="2561148"/>
                </a:cubicBezTo>
                <a:cubicBezTo>
                  <a:pt x="1764391" y="2553013"/>
                  <a:pt x="1757339" y="2546294"/>
                  <a:pt x="1757339" y="2540992"/>
                </a:cubicBezTo>
                <a:lnTo>
                  <a:pt x="1757339" y="2372671"/>
                </a:lnTo>
                <a:cubicBezTo>
                  <a:pt x="1757498" y="2361215"/>
                  <a:pt x="1757815" y="2349746"/>
                  <a:pt x="1758292" y="2338266"/>
                </a:cubicBezTo>
                <a:cubicBezTo>
                  <a:pt x="1758629" y="2326841"/>
                  <a:pt x="1758798" y="2321089"/>
                  <a:pt x="1758798" y="2321012"/>
                </a:cubicBezTo>
                <a:cubicBezTo>
                  <a:pt x="1758798" y="2290029"/>
                  <a:pt x="1743911" y="2274538"/>
                  <a:pt x="1714138" y="2274538"/>
                </a:cubicBezTo>
                <a:cubicBezTo>
                  <a:pt x="1669505" y="2274538"/>
                  <a:pt x="1624258" y="2280210"/>
                  <a:pt x="1578396" y="2291554"/>
                </a:cubicBezTo>
                <a:cubicBezTo>
                  <a:pt x="1550840" y="2298302"/>
                  <a:pt x="1537061" y="2311161"/>
                  <a:pt x="1537061" y="2330133"/>
                </a:cubicBezTo>
                <a:cubicBezTo>
                  <a:pt x="1537061" y="2344353"/>
                  <a:pt x="1543993" y="2354624"/>
                  <a:pt x="1557857" y="2360945"/>
                </a:cubicBezTo>
                <a:cubicBezTo>
                  <a:pt x="1566507" y="2366569"/>
                  <a:pt x="1571641" y="2370311"/>
                  <a:pt x="1573257" y="2372171"/>
                </a:cubicBezTo>
                <a:cubicBezTo>
                  <a:pt x="1574873" y="2374032"/>
                  <a:pt x="1576063" y="2375996"/>
                  <a:pt x="1576827" y="2378066"/>
                </a:cubicBezTo>
                <a:cubicBezTo>
                  <a:pt x="1579501" y="2395015"/>
                  <a:pt x="1580838" y="2423178"/>
                  <a:pt x="1580838" y="2462555"/>
                </a:cubicBezTo>
                <a:cubicBezTo>
                  <a:pt x="1580838" y="2501762"/>
                  <a:pt x="1578358" y="2526778"/>
                  <a:pt x="1573397" y="2537603"/>
                </a:cubicBezTo>
                <a:cubicBezTo>
                  <a:pt x="1571389" y="2541987"/>
                  <a:pt x="1567613" y="2545812"/>
                  <a:pt x="1562069" y="2549079"/>
                </a:cubicBezTo>
                <a:cubicBezTo>
                  <a:pt x="1556525" y="2552346"/>
                  <a:pt x="1550913" y="2553980"/>
                  <a:pt x="1545235" y="2553980"/>
                </a:cubicBezTo>
                <a:cubicBezTo>
                  <a:pt x="1522477" y="2553980"/>
                  <a:pt x="1511098" y="2535301"/>
                  <a:pt x="1511098" y="2497942"/>
                </a:cubicBezTo>
                <a:lnTo>
                  <a:pt x="1511098" y="2300222"/>
                </a:lnTo>
                <a:cubicBezTo>
                  <a:pt x="1511098" y="2283100"/>
                  <a:pt x="1501318" y="2274538"/>
                  <a:pt x="1481757" y="2274538"/>
                </a:cubicBezTo>
                <a:close/>
                <a:moveTo>
                  <a:pt x="4071591" y="2274171"/>
                </a:moveTo>
                <a:cubicBezTo>
                  <a:pt x="4029102" y="2274171"/>
                  <a:pt x="3997741" y="2289250"/>
                  <a:pt x="3977510" y="2319407"/>
                </a:cubicBezTo>
                <a:cubicBezTo>
                  <a:pt x="3970243" y="2328650"/>
                  <a:pt x="3965001" y="2333272"/>
                  <a:pt x="3961784" y="2333272"/>
                </a:cubicBezTo>
                <a:cubicBezTo>
                  <a:pt x="3957265" y="2333272"/>
                  <a:pt x="3955006" y="2329916"/>
                  <a:pt x="3955006" y="2323203"/>
                </a:cubicBezTo>
                <a:cubicBezTo>
                  <a:pt x="3955006" y="2321711"/>
                  <a:pt x="3955071" y="2320440"/>
                  <a:pt x="3955203" y="2319389"/>
                </a:cubicBezTo>
                <a:cubicBezTo>
                  <a:pt x="3955560" y="2311626"/>
                  <a:pt x="3955738" y="2308156"/>
                  <a:pt x="3955738" y="2308978"/>
                </a:cubicBezTo>
                <a:cubicBezTo>
                  <a:pt x="3955738" y="2299920"/>
                  <a:pt x="3952500" y="2291915"/>
                  <a:pt x="3946024" y="2284964"/>
                </a:cubicBezTo>
                <a:cubicBezTo>
                  <a:pt x="3939547" y="2278013"/>
                  <a:pt x="3931548" y="2274538"/>
                  <a:pt x="3922025" y="2274538"/>
                </a:cubicBezTo>
                <a:cubicBezTo>
                  <a:pt x="3913556" y="2274538"/>
                  <a:pt x="3898119" y="2277496"/>
                  <a:pt x="3875714" y="2283412"/>
                </a:cubicBezTo>
                <a:cubicBezTo>
                  <a:pt x="3853308" y="2289328"/>
                  <a:pt x="3830560" y="2296376"/>
                  <a:pt x="3807468" y="2304553"/>
                </a:cubicBezTo>
                <a:cubicBezTo>
                  <a:pt x="3780407" y="2314235"/>
                  <a:pt x="3761946" y="2322668"/>
                  <a:pt x="3752082" y="2329854"/>
                </a:cubicBezTo>
                <a:cubicBezTo>
                  <a:pt x="3742218" y="2337039"/>
                  <a:pt x="3737286" y="2346738"/>
                  <a:pt x="3737286" y="2358951"/>
                </a:cubicBezTo>
                <a:cubicBezTo>
                  <a:pt x="3737286" y="2371291"/>
                  <a:pt x="3742514" y="2379659"/>
                  <a:pt x="3752971" y="2384054"/>
                </a:cubicBezTo>
                <a:cubicBezTo>
                  <a:pt x="3766203" y="2394395"/>
                  <a:pt x="3773828" y="2401631"/>
                  <a:pt x="3775848" y="2405765"/>
                </a:cubicBezTo>
                <a:cubicBezTo>
                  <a:pt x="3777867" y="2409898"/>
                  <a:pt x="3778877" y="2419709"/>
                  <a:pt x="3778877" y="2435196"/>
                </a:cubicBezTo>
                <a:cubicBezTo>
                  <a:pt x="3778877" y="2465346"/>
                  <a:pt x="3778024" y="2494292"/>
                  <a:pt x="3776319" y="2522034"/>
                </a:cubicBezTo>
                <a:cubicBezTo>
                  <a:pt x="3774904" y="2544688"/>
                  <a:pt x="3773488" y="2558493"/>
                  <a:pt x="3772072" y="2563450"/>
                </a:cubicBezTo>
                <a:cubicBezTo>
                  <a:pt x="3770655" y="2568407"/>
                  <a:pt x="3767486" y="2572684"/>
                  <a:pt x="3762564" y="2576281"/>
                </a:cubicBezTo>
                <a:cubicBezTo>
                  <a:pt x="3754053" y="2582400"/>
                  <a:pt x="3748441" y="2587452"/>
                  <a:pt x="3745731" y="2591437"/>
                </a:cubicBezTo>
                <a:cubicBezTo>
                  <a:pt x="3743019" y="2595421"/>
                  <a:pt x="3741664" y="2601101"/>
                  <a:pt x="3741664" y="2608476"/>
                </a:cubicBezTo>
                <a:cubicBezTo>
                  <a:pt x="3741664" y="2641408"/>
                  <a:pt x="3777950" y="2657875"/>
                  <a:pt x="3850524" y="2657875"/>
                </a:cubicBezTo>
                <a:cubicBezTo>
                  <a:pt x="3893780" y="2657875"/>
                  <a:pt x="3926447" y="2654105"/>
                  <a:pt x="3948523" y="2646567"/>
                </a:cubicBezTo>
                <a:cubicBezTo>
                  <a:pt x="3970599" y="2639029"/>
                  <a:pt x="3981638" y="2626332"/>
                  <a:pt x="3981638" y="2608476"/>
                </a:cubicBezTo>
                <a:cubicBezTo>
                  <a:pt x="3981638" y="2601659"/>
                  <a:pt x="3979766" y="2595187"/>
                  <a:pt x="3976022" y="2589059"/>
                </a:cubicBezTo>
                <a:cubicBezTo>
                  <a:pt x="3966336" y="2574533"/>
                  <a:pt x="3960716" y="2564990"/>
                  <a:pt x="3959162" y="2560430"/>
                </a:cubicBezTo>
                <a:cubicBezTo>
                  <a:pt x="3957608" y="2555870"/>
                  <a:pt x="3956831" y="2546715"/>
                  <a:pt x="3956831" y="2532964"/>
                </a:cubicBezTo>
                <a:lnTo>
                  <a:pt x="3956831" y="2460735"/>
                </a:lnTo>
                <a:cubicBezTo>
                  <a:pt x="3956831" y="2434551"/>
                  <a:pt x="3959340" y="2417145"/>
                  <a:pt x="3964357" y="2408518"/>
                </a:cubicBezTo>
                <a:cubicBezTo>
                  <a:pt x="3969374" y="2399891"/>
                  <a:pt x="3978488" y="2395577"/>
                  <a:pt x="3991701" y="2395577"/>
                </a:cubicBezTo>
                <a:cubicBezTo>
                  <a:pt x="4005557" y="2395577"/>
                  <a:pt x="4016564" y="2402022"/>
                  <a:pt x="4024722" y="2414913"/>
                </a:cubicBezTo>
                <a:cubicBezTo>
                  <a:pt x="4028877" y="2427214"/>
                  <a:pt x="4030954" y="2449540"/>
                  <a:pt x="4030954" y="2481891"/>
                </a:cubicBezTo>
                <a:cubicBezTo>
                  <a:pt x="4030954" y="2537748"/>
                  <a:pt x="4026639" y="2570207"/>
                  <a:pt x="4018007" y="2579269"/>
                </a:cubicBezTo>
                <a:cubicBezTo>
                  <a:pt x="4009558" y="2588466"/>
                  <a:pt x="4004375" y="2594582"/>
                  <a:pt x="4002456" y="2597617"/>
                </a:cubicBezTo>
                <a:cubicBezTo>
                  <a:pt x="4000538" y="2600651"/>
                  <a:pt x="3999578" y="2605366"/>
                  <a:pt x="3999578" y="2611761"/>
                </a:cubicBezTo>
                <a:cubicBezTo>
                  <a:pt x="3999578" y="2628675"/>
                  <a:pt x="4008266" y="2640812"/>
                  <a:pt x="4025641" y="2648172"/>
                </a:cubicBezTo>
                <a:cubicBezTo>
                  <a:pt x="4040419" y="2654396"/>
                  <a:pt x="4065099" y="2657508"/>
                  <a:pt x="4099683" y="2657508"/>
                </a:cubicBezTo>
                <a:cubicBezTo>
                  <a:pt x="4149970" y="2657508"/>
                  <a:pt x="4185794" y="2653994"/>
                  <a:pt x="4207153" y="2646965"/>
                </a:cubicBezTo>
                <a:cubicBezTo>
                  <a:pt x="4228512" y="2639937"/>
                  <a:pt x="4239192" y="2626621"/>
                  <a:pt x="4239192" y="2607018"/>
                </a:cubicBezTo>
                <a:cubicBezTo>
                  <a:pt x="4239192" y="2598196"/>
                  <a:pt x="4236634" y="2591059"/>
                  <a:pt x="4231518" y="2585606"/>
                </a:cubicBezTo>
                <a:cubicBezTo>
                  <a:pt x="4219732" y="2573126"/>
                  <a:pt x="4212739" y="2564896"/>
                  <a:pt x="4210539" y="2560915"/>
                </a:cubicBezTo>
                <a:cubicBezTo>
                  <a:pt x="4208340" y="2556935"/>
                  <a:pt x="4207017" y="2550470"/>
                  <a:pt x="4206572" y="2541521"/>
                </a:cubicBezTo>
                <a:lnTo>
                  <a:pt x="4201467" y="2413157"/>
                </a:lnTo>
                <a:cubicBezTo>
                  <a:pt x="4199987" y="2382767"/>
                  <a:pt x="4196009" y="2359354"/>
                  <a:pt x="4189535" y="2342917"/>
                </a:cubicBezTo>
                <a:cubicBezTo>
                  <a:pt x="4183060" y="2326480"/>
                  <a:pt x="4172616" y="2313810"/>
                  <a:pt x="4158202" y="2304908"/>
                </a:cubicBezTo>
                <a:cubicBezTo>
                  <a:pt x="4132747" y="2284417"/>
                  <a:pt x="4103876" y="2274171"/>
                  <a:pt x="4071591" y="2274171"/>
                </a:cubicBezTo>
                <a:close/>
                <a:moveTo>
                  <a:pt x="2035182" y="2271985"/>
                </a:moveTo>
                <a:cubicBezTo>
                  <a:pt x="1975973" y="2271985"/>
                  <a:pt x="1925582" y="2289872"/>
                  <a:pt x="1884011" y="2325645"/>
                </a:cubicBezTo>
                <a:cubicBezTo>
                  <a:pt x="1840235" y="2363096"/>
                  <a:pt x="1818347" y="2410436"/>
                  <a:pt x="1818347" y="2467665"/>
                </a:cubicBezTo>
                <a:cubicBezTo>
                  <a:pt x="1818347" y="2527235"/>
                  <a:pt x="1841855" y="2576232"/>
                  <a:pt x="1888871" y="2614656"/>
                </a:cubicBezTo>
                <a:cubicBezTo>
                  <a:pt x="1925447" y="2644926"/>
                  <a:pt x="1969717" y="2660060"/>
                  <a:pt x="2021683" y="2660060"/>
                </a:cubicBezTo>
                <a:cubicBezTo>
                  <a:pt x="2066281" y="2660060"/>
                  <a:pt x="2104957" y="2649984"/>
                  <a:pt x="2137711" y="2629830"/>
                </a:cubicBezTo>
                <a:cubicBezTo>
                  <a:pt x="2153303" y="2620214"/>
                  <a:pt x="2165978" y="2608878"/>
                  <a:pt x="2175737" y="2595820"/>
                </a:cubicBezTo>
                <a:cubicBezTo>
                  <a:pt x="2185497" y="2582763"/>
                  <a:pt x="2190376" y="2569957"/>
                  <a:pt x="2190376" y="2557404"/>
                </a:cubicBezTo>
                <a:cubicBezTo>
                  <a:pt x="2190376" y="2545350"/>
                  <a:pt x="2186531" y="2534591"/>
                  <a:pt x="2178842" y="2525127"/>
                </a:cubicBezTo>
                <a:cubicBezTo>
                  <a:pt x="2171153" y="2515662"/>
                  <a:pt x="2161936" y="2510930"/>
                  <a:pt x="2151192" y="2510930"/>
                </a:cubicBezTo>
                <a:cubicBezTo>
                  <a:pt x="2145894" y="2510930"/>
                  <a:pt x="2140333" y="2512385"/>
                  <a:pt x="2134507" y="2515296"/>
                </a:cubicBezTo>
                <a:cubicBezTo>
                  <a:pt x="2123241" y="2520625"/>
                  <a:pt x="2113686" y="2524270"/>
                  <a:pt x="2105843" y="2526231"/>
                </a:cubicBezTo>
                <a:cubicBezTo>
                  <a:pt x="2098001" y="2528193"/>
                  <a:pt x="2088311" y="2529174"/>
                  <a:pt x="2076773" y="2529174"/>
                </a:cubicBezTo>
                <a:cubicBezTo>
                  <a:pt x="2053216" y="2529174"/>
                  <a:pt x="2033686" y="2520866"/>
                  <a:pt x="2018183" y="2504250"/>
                </a:cubicBezTo>
                <a:cubicBezTo>
                  <a:pt x="1998731" y="2483220"/>
                  <a:pt x="1989005" y="2458987"/>
                  <a:pt x="1989005" y="2431551"/>
                </a:cubicBezTo>
                <a:cubicBezTo>
                  <a:pt x="1989005" y="2416168"/>
                  <a:pt x="1992917" y="2403470"/>
                  <a:pt x="2000740" y="2393455"/>
                </a:cubicBezTo>
                <a:cubicBezTo>
                  <a:pt x="2008563" y="2383440"/>
                  <a:pt x="2017856" y="2378432"/>
                  <a:pt x="2028619" y="2378432"/>
                </a:cubicBezTo>
                <a:cubicBezTo>
                  <a:pt x="2043471" y="2378432"/>
                  <a:pt x="2053631" y="2386942"/>
                  <a:pt x="2059099" y="2403960"/>
                </a:cubicBezTo>
                <a:cubicBezTo>
                  <a:pt x="2065428" y="2423699"/>
                  <a:pt x="2070358" y="2436154"/>
                  <a:pt x="2073889" y="2441324"/>
                </a:cubicBezTo>
                <a:cubicBezTo>
                  <a:pt x="2085571" y="2458009"/>
                  <a:pt x="2102825" y="2466351"/>
                  <a:pt x="2125653" y="2466351"/>
                </a:cubicBezTo>
                <a:cubicBezTo>
                  <a:pt x="2147001" y="2466351"/>
                  <a:pt x="2166021" y="2456346"/>
                  <a:pt x="2182714" y="2436336"/>
                </a:cubicBezTo>
                <a:cubicBezTo>
                  <a:pt x="2197306" y="2427956"/>
                  <a:pt x="2204602" y="2412134"/>
                  <a:pt x="2204602" y="2388868"/>
                </a:cubicBezTo>
                <a:cubicBezTo>
                  <a:pt x="2204602" y="2355668"/>
                  <a:pt x="2187737" y="2327957"/>
                  <a:pt x="2154006" y="2305733"/>
                </a:cubicBezTo>
                <a:cubicBezTo>
                  <a:pt x="2119629" y="2283235"/>
                  <a:pt x="2080020" y="2271985"/>
                  <a:pt x="2035182" y="2271985"/>
                </a:cubicBezTo>
                <a:close/>
                <a:moveTo>
                  <a:pt x="3519909" y="2271619"/>
                </a:moveTo>
                <a:cubicBezTo>
                  <a:pt x="3454138" y="2271619"/>
                  <a:pt x="3398155" y="2291453"/>
                  <a:pt x="3351960" y="2331121"/>
                </a:cubicBezTo>
                <a:cubicBezTo>
                  <a:pt x="3307451" y="2369053"/>
                  <a:pt x="3285196" y="2417850"/>
                  <a:pt x="3285196" y="2477514"/>
                </a:cubicBezTo>
                <a:cubicBezTo>
                  <a:pt x="3285196" y="2531371"/>
                  <a:pt x="3303482" y="2575062"/>
                  <a:pt x="3340054" y="2608587"/>
                </a:cubicBezTo>
                <a:cubicBezTo>
                  <a:pt x="3377396" y="2642902"/>
                  <a:pt x="3426160" y="2660060"/>
                  <a:pt x="3486347" y="2660060"/>
                </a:cubicBezTo>
                <a:cubicBezTo>
                  <a:pt x="3547704" y="2660060"/>
                  <a:pt x="3602146" y="2641924"/>
                  <a:pt x="3649674" y="2605651"/>
                </a:cubicBezTo>
                <a:cubicBezTo>
                  <a:pt x="3700187" y="2567068"/>
                  <a:pt x="3725443" y="2520222"/>
                  <a:pt x="3725443" y="2465113"/>
                </a:cubicBezTo>
                <a:cubicBezTo>
                  <a:pt x="3725443" y="2433828"/>
                  <a:pt x="3717579" y="2403723"/>
                  <a:pt x="3701851" y="2374799"/>
                </a:cubicBezTo>
                <a:cubicBezTo>
                  <a:pt x="3686736" y="2347343"/>
                  <a:pt x="3666588" y="2324967"/>
                  <a:pt x="3641407" y="2307669"/>
                </a:cubicBezTo>
                <a:cubicBezTo>
                  <a:pt x="3606491" y="2283636"/>
                  <a:pt x="3565991" y="2271619"/>
                  <a:pt x="3519909" y="2271619"/>
                </a:cubicBezTo>
                <a:close/>
                <a:moveTo>
                  <a:pt x="2445123" y="2271619"/>
                </a:moveTo>
                <a:cubicBezTo>
                  <a:pt x="2396056" y="2271619"/>
                  <a:pt x="2347610" y="2284349"/>
                  <a:pt x="2299783" y="2309809"/>
                </a:cubicBezTo>
                <a:cubicBezTo>
                  <a:pt x="2285443" y="2317533"/>
                  <a:pt x="2273164" y="2327765"/>
                  <a:pt x="2262945" y="2340504"/>
                </a:cubicBezTo>
                <a:cubicBezTo>
                  <a:pt x="2252727" y="2353244"/>
                  <a:pt x="2247618" y="2366324"/>
                  <a:pt x="2247618" y="2379746"/>
                </a:cubicBezTo>
                <a:cubicBezTo>
                  <a:pt x="2247618" y="2393369"/>
                  <a:pt x="2252127" y="2404400"/>
                  <a:pt x="2261146" y="2412838"/>
                </a:cubicBezTo>
                <a:cubicBezTo>
                  <a:pt x="2270165" y="2421275"/>
                  <a:pt x="2281633" y="2425494"/>
                  <a:pt x="2295551" y="2425494"/>
                </a:cubicBezTo>
                <a:cubicBezTo>
                  <a:pt x="2321910" y="2425494"/>
                  <a:pt x="2346933" y="2408591"/>
                  <a:pt x="2370622" y="2374787"/>
                </a:cubicBezTo>
                <a:cubicBezTo>
                  <a:pt x="2378149" y="2364462"/>
                  <a:pt x="2384258" y="2357503"/>
                  <a:pt x="2388949" y="2353911"/>
                </a:cubicBezTo>
                <a:cubicBezTo>
                  <a:pt x="2393641" y="2350318"/>
                  <a:pt x="2398746" y="2348521"/>
                  <a:pt x="2404265" y="2348521"/>
                </a:cubicBezTo>
                <a:cubicBezTo>
                  <a:pt x="2413179" y="2348521"/>
                  <a:pt x="2419883" y="2353371"/>
                  <a:pt x="2424375" y="2363070"/>
                </a:cubicBezTo>
                <a:cubicBezTo>
                  <a:pt x="2428867" y="2372769"/>
                  <a:pt x="2431112" y="2389879"/>
                  <a:pt x="2431112" y="2414401"/>
                </a:cubicBezTo>
                <a:cubicBezTo>
                  <a:pt x="2431112" y="2422226"/>
                  <a:pt x="2430127" y="2426894"/>
                  <a:pt x="2428156" y="2428406"/>
                </a:cubicBezTo>
                <a:cubicBezTo>
                  <a:pt x="2426185" y="2429918"/>
                  <a:pt x="2418931" y="2430673"/>
                  <a:pt x="2406393" y="2430673"/>
                </a:cubicBezTo>
                <a:cubicBezTo>
                  <a:pt x="2340916" y="2430925"/>
                  <a:pt x="2291524" y="2447066"/>
                  <a:pt x="2258216" y="2479095"/>
                </a:cubicBezTo>
                <a:cubicBezTo>
                  <a:pt x="2236314" y="2499954"/>
                  <a:pt x="2225363" y="2524111"/>
                  <a:pt x="2225363" y="2551567"/>
                </a:cubicBezTo>
                <a:cubicBezTo>
                  <a:pt x="2225363" y="2568663"/>
                  <a:pt x="2229413" y="2584981"/>
                  <a:pt x="2237511" y="2600520"/>
                </a:cubicBezTo>
                <a:cubicBezTo>
                  <a:pt x="2245609" y="2616060"/>
                  <a:pt x="2256592" y="2628671"/>
                  <a:pt x="2270460" y="2638352"/>
                </a:cubicBezTo>
                <a:cubicBezTo>
                  <a:pt x="2291388" y="2652824"/>
                  <a:pt x="2318602" y="2660060"/>
                  <a:pt x="2352100" y="2660060"/>
                </a:cubicBezTo>
                <a:cubicBezTo>
                  <a:pt x="2384722" y="2660060"/>
                  <a:pt x="2414929" y="2649883"/>
                  <a:pt x="2442722" y="2629527"/>
                </a:cubicBezTo>
                <a:cubicBezTo>
                  <a:pt x="2447404" y="2626051"/>
                  <a:pt x="2451245" y="2624313"/>
                  <a:pt x="2454245" y="2624313"/>
                </a:cubicBezTo>
                <a:cubicBezTo>
                  <a:pt x="2456187" y="2624313"/>
                  <a:pt x="2458871" y="2626435"/>
                  <a:pt x="2462297" y="2630679"/>
                </a:cubicBezTo>
                <a:cubicBezTo>
                  <a:pt x="2478896" y="2650267"/>
                  <a:pt x="2501139" y="2660060"/>
                  <a:pt x="2529025" y="2660060"/>
                </a:cubicBezTo>
                <a:cubicBezTo>
                  <a:pt x="2550516" y="2660060"/>
                  <a:pt x="2572212" y="2653348"/>
                  <a:pt x="2594114" y="2639922"/>
                </a:cubicBezTo>
                <a:cubicBezTo>
                  <a:pt x="2607396" y="2632865"/>
                  <a:pt x="2619108" y="2622488"/>
                  <a:pt x="2629249" y="2608793"/>
                </a:cubicBezTo>
                <a:cubicBezTo>
                  <a:pt x="2639389" y="2595098"/>
                  <a:pt x="2644460" y="2581618"/>
                  <a:pt x="2644460" y="2568351"/>
                </a:cubicBezTo>
                <a:cubicBezTo>
                  <a:pt x="2644460" y="2555170"/>
                  <a:pt x="2638330" y="2547620"/>
                  <a:pt x="2626072" y="2545701"/>
                </a:cubicBezTo>
                <a:cubicBezTo>
                  <a:pt x="2619250" y="2544639"/>
                  <a:pt x="2615218" y="2543735"/>
                  <a:pt x="2613976" y="2542989"/>
                </a:cubicBezTo>
                <a:cubicBezTo>
                  <a:pt x="2612734" y="2542243"/>
                  <a:pt x="2610625" y="2538899"/>
                  <a:pt x="2607648" y="2532958"/>
                </a:cubicBezTo>
                <a:cubicBezTo>
                  <a:pt x="2603734" y="2524764"/>
                  <a:pt x="2601776" y="2499789"/>
                  <a:pt x="2601776" y="2458032"/>
                </a:cubicBezTo>
                <a:lnTo>
                  <a:pt x="2602503" y="2403681"/>
                </a:lnTo>
                <a:cubicBezTo>
                  <a:pt x="2602503" y="2382163"/>
                  <a:pt x="2599153" y="2363453"/>
                  <a:pt x="2592451" y="2347551"/>
                </a:cubicBezTo>
                <a:cubicBezTo>
                  <a:pt x="2585750" y="2331648"/>
                  <a:pt x="2574018" y="2317543"/>
                  <a:pt x="2557256" y="2305233"/>
                </a:cubicBezTo>
                <a:cubicBezTo>
                  <a:pt x="2526440" y="2282824"/>
                  <a:pt x="2489062" y="2271619"/>
                  <a:pt x="2445123" y="2271619"/>
                </a:cubicBezTo>
                <a:close/>
                <a:moveTo>
                  <a:pt x="2837268" y="2184066"/>
                </a:moveTo>
                <a:cubicBezTo>
                  <a:pt x="2830032" y="2184066"/>
                  <a:pt x="2823311" y="2185710"/>
                  <a:pt x="2817106" y="2188996"/>
                </a:cubicBezTo>
                <a:lnTo>
                  <a:pt x="2650797" y="2293577"/>
                </a:lnTo>
                <a:cubicBezTo>
                  <a:pt x="2643282" y="2298356"/>
                  <a:pt x="2639361" y="2305722"/>
                  <a:pt x="2639036" y="2315674"/>
                </a:cubicBezTo>
                <a:lnTo>
                  <a:pt x="2639036" y="2331958"/>
                </a:lnTo>
                <a:cubicBezTo>
                  <a:pt x="2639036" y="2342345"/>
                  <a:pt x="2640659" y="2349465"/>
                  <a:pt x="2643905" y="2353318"/>
                </a:cubicBezTo>
                <a:cubicBezTo>
                  <a:pt x="2647150" y="2357170"/>
                  <a:pt x="2653479" y="2359096"/>
                  <a:pt x="2662889" y="2359096"/>
                </a:cubicBezTo>
                <a:lnTo>
                  <a:pt x="2700468" y="2359096"/>
                </a:lnTo>
                <a:cubicBezTo>
                  <a:pt x="2703887" y="2359096"/>
                  <a:pt x="2705568" y="2359067"/>
                  <a:pt x="2705511" y="2359009"/>
                </a:cubicBezTo>
                <a:cubicBezTo>
                  <a:pt x="2705455" y="2358951"/>
                  <a:pt x="2705427" y="2360635"/>
                  <a:pt x="2705427" y="2364061"/>
                </a:cubicBezTo>
                <a:lnTo>
                  <a:pt x="2705427" y="2532597"/>
                </a:lnTo>
                <a:cubicBezTo>
                  <a:pt x="2705427" y="2570789"/>
                  <a:pt x="2717963" y="2601580"/>
                  <a:pt x="2743035" y="2624972"/>
                </a:cubicBezTo>
                <a:cubicBezTo>
                  <a:pt x="2768107" y="2648364"/>
                  <a:pt x="2801099" y="2660060"/>
                  <a:pt x="2842012" y="2660060"/>
                </a:cubicBezTo>
                <a:cubicBezTo>
                  <a:pt x="2893109" y="2660060"/>
                  <a:pt x="2933845" y="2645346"/>
                  <a:pt x="2964219" y="2615918"/>
                </a:cubicBezTo>
                <a:cubicBezTo>
                  <a:pt x="2988156" y="2599403"/>
                  <a:pt x="3000124" y="2582453"/>
                  <a:pt x="3000124" y="2565066"/>
                </a:cubicBezTo>
                <a:cubicBezTo>
                  <a:pt x="3000124" y="2555428"/>
                  <a:pt x="2997074" y="2546184"/>
                  <a:pt x="2990974" y="2537335"/>
                </a:cubicBezTo>
                <a:cubicBezTo>
                  <a:pt x="2984873" y="2528487"/>
                  <a:pt x="2977536" y="2524063"/>
                  <a:pt x="2968963" y="2524063"/>
                </a:cubicBezTo>
                <a:cubicBezTo>
                  <a:pt x="2964049" y="2524063"/>
                  <a:pt x="2959576" y="2525272"/>
                  <a:pt x="2955546" y="2527691"/>
                </a:cubicBezTo>
                <a:cubicBezTo>
                  <a:pt x="2940388" y="2536217"/>
                  <a:pt x="2928687" y="2540481"/>
                  <a:pt x="2920443" y="2540481"/>
                </a:cubicBezTo>
                <a:cubicBezTo>
                  <a:pt x="2911819" y="2540481"/>
                  <a:pt x="2904582" y="2536711"/>
                  <a:pt x="2898729" y="2529174"/>
                </a:cubicBezTo>
                <a:cubicBezTo>
                  <a:pt x="2892877" y="2521635"/>
                  <a:pt x="2889951" y="2511347"/>
                  <a:pt x="2889951" y="2498309"/>
                </a:cubicBezTo>
                <a:lnTo>
                  <a:pt x="2889951" y="2375002"/>
                </a:lnTo>
                <a:cubicBezTo>
                  <a:pt x="2889951" y="2370212"/>
                  <a:pt x="2890431" y="2367336"/>
                  <a:pt x="2891393" y="2366375"/>
                </a:cubicBezTo>
                <a:cubicBezTo>
                  <a:pt x="2892354" y="2365414"/>
                  <a:pt x="2895105" y="2364933"/>
                  <a:pt x="2899648" y="2364933"/>
                </a:cubicBezTo>
                <a:lnTo>
                  <a:pt x="2965679" y="2364933"/>
                </a:lnTo>
                <a:cubicBezTo>
                  <a:pt x="2977360" y="2364933"/>
                  <a:pt x="2985535" y="2361850"/>
                  <a:pt x="2990203" y="2355684"/>
                </a:cubicBezTo>
                <a:cubicBezTo>
                  <a:pt x="2994872" y="2349517"/>
                  <a:pt x="2997206" y="2339785"/>
                  <a:pt x="2997206" y="2326488"/>
                </a:cubicBezTo>
                <a:lnTo>
                  <a:pt x="2997206" y="2304960"/>
                </a:lnTo>
                <a:cubicBezTo>
                  <a:pt x="2997206" y="2292658"/>
                  <a:pt x="2995184" y="2284026"/>
                  <a:pt x="2991139" y="2279063"/>
                </a:cubicBezTo>
                <a:cubicBezTo>
                  <a:pt x="2987095" y="2274101"/>
                  <a:pt x="2979337" y="2271619"/>
                  <a:pt x="2967865" y="2271619"/>
                </a:cubicBezTo>
                <a:lnTo>
                  <a:pt x="2900380" y="2271619"/>
                </a:lnTo>
                <a:cubicBezTo>
                  <a:pt x="2894946" y="2271619"/>
                  <a:pt x="2891850" y="2271260"/>
                  <a:pt x="2891090" y="2270541"/>
                </a:cubicBezTo>
                <a:cubicBezTo>
                  <a:pt x="2890330" y="2269822"/>
                  <a:pt x="2889951" y="2266825"/>
                  <a:pt x="2889951" y="2261550"/>
                </a:cubicBezTo>
                <a:lnTo>
                  <a:pt x="2889951" y="2212303"/>
                </a:lnTo>
                <a:cubicBezTo>
                  <a:pt x="2889951" y="2202517"/>
                  <a:pt x="2888279" y="2195364"/>
                  <a:pt x="2884937" y="2190845"/>
                </a:cubicBezTo>
                <a:cubicBezTo>
                  <a:pt x="2881594" y="2186326"/>
                  <a:pt x="2875554" y="2184066"/>
                  <a:pt x="2866818" y="2184066"/>
                </a:cubicBezTo>
                <a:close/>
                <a:moveTo>
                  <a:pt x="3148469" y="2137371"/>
                </a:moveTo>
                <a:cubicBezTo>
                  <a:pt x="3121067" y="2137371"/>
                  <a:pt x="3091684" y="2143646"/>
                  <a:pt x="3060317" y="2156196"/>
                </a:cubicBezTo>
                <a:cubicBezTo>
                  <a:pt x="3027300" y="2169346"/>
                  <a:pt x="3010791" y="2188049"/>
                  <a:pt x="3010791" y="2212303"/>
                </a:cubicBezTo>
                <a:cubicBezTo>
                  <a:pt x="3010791" y="2230689"/>
                  <a:pt x="3019453" y="2245256"/>
                  <a:pt x="3036778" y="2256004"/>
                </a:cubicBezTo>
                <a:cubicBezTo>
                  <a:pt x="3047456" y="2262961"/>
                  <a:pt x="3062433" y="2266439"/>
                  <a:pt x="3081711" y="2266439"/>
                </a:cubicBezTo>
                <a:cubicBezTo>
                  <a:pt x="3125325" y="2266439"/>
                  <a:pt x="3162499" y="2257496"/>
                  <a:pt x="3193233" y="2239609"/>
                </a:cubicBezTo>
                <a:cubicBezTo>
                  <a:pt x="3214566" y="2227141"/>
                  <a:pt x="3225231" y="2210134"/>
                  <a:pt x="3225231" y="2188589"/>
                </a:cubicBezTo>
                <a:cubicBezTo>
                  <a:pt x="3225231" y="2172660"/>
                  <a:pt x="3218085" y="2160141"/>
                  <a:pt x="3203791" y="2151033"/>
                </a:cubicBezTo>
                <a:cubicBezTo>
                  <a:pt x="3189497" y="2141925"/>
                  <a:pt x="3171057" y="2137371"/>
                  <a:pt x="3148469" y="2137371"/>
                </a:cubicBezTo>
                <a:close/>
                <a:moveTo>
                  <a:pt x="1193628" y="2136645"/>
                </a:moveTo>
                <a:cubicBezTo>
                  <a:pt x="1171912" y="2136645"/>
                  <a:pt x="1129506" y="2145394"/>
                  <a:pt x="1066409" y="2162893"/>
                </a:cubicBezTo>
                <a:cubicBezTo>
                  <a:pt x="1027578" y="2173873"/>
                  <a:pt x="1008162" y="2190099"/>
                  <a:pt x="1008162" y="2211570"/>
                </a:cubicBezTo>
                <a:cubicBezTo>
                  <a:pt x="1008162" y="2227380"/>
                  <a:pt x="1020908" y="2238373"/>
                  <a:pt x="1046398" y="2244551"/>
                </a:cubicBezTo>
                <a:cubicBezTo>
                  <a:pt x="1049375" y="2247400"/>
                  <a:pt x="1052441" y="2250582"/>
                  <a:pt x="1055595" y="2254097"/>
                </a:cubicBezTo>
                <a:cubicBezTo>
                  <a:pt x="1058750" y="2257613"/>
                  <a:pt x="1060328" y="2262893"/>
                  <a:pt x="1060328" y="2269939"/>
                </a:cubicBezTo>
                <a:cubicBezTo>
                  <a:pt x="1060328" y="2285895"/>
                  <a:pt x="1058917" y="2293874"/>
                  <a:pt x="1056095" y="2293874"/>
                </a:cubicBezTo>
                <a:cubicBezTo>
                  <a:pt x="1055184" y="2293874"/>
                  <a:pt x="1053001" y="2292951"/>
                  <a:pt x="1049543" y="2291106"/>
                </a:cubicBezTo>
                <a:cubicBezTo>
                  <a:pt x="1026991" y="2278359"/>
                  <a:pt x="1000963" y="2271985"/>
                  <a:pt x="971461" y="2271985"/>
                </a:cubicBezTo>
                <a:cubicBezTo>
                  <a:pt x="945769" y="2271985"/>
                  <a:pt x="919677" y="2278861"/>
                  <a:pt x="893187" y="2292612"/>
                </a:cubicBezTo>
                <a:cubicBezTo>
                  <a:pt x="861824" y="2309053"/>
                  <a:pt x="837022" y="2332602"/>
                  <a:pt x="818779" y="2363259"/>
                </a:cubicBezTo>
                <a:cubicBezTo>
                  <a:pt x="799113" y="2396288"/>
                  <a:pt x="789280" y="2430604"/>
                  <a:pt x="789280" y="2466206"/>
                </a:cubicBezTo>
                <a:cubicBezTo>
                  <a:pt x="789280" y="2496661"/>
                  <a:pt x="796576" y="2525115"/>
                  <a:pt x="811169" y="2551567"/>
                </a:cubicBezTo>
                <a:cubicBezTo>
                  <a:pt x="822928" y="2577131"/>
                  <a:pt x="838051" y="2598653"/>
                  <a:pt x="856538" y="2616133"/>
                </a:cubicBezTo>
                <a:cubicBezTo>
                  <a:pt x="888117" y="2645418"/>
                  <a:pt x="923751" y="2660060"/>
                  <a:pt x="963438" y="2660060"/>
                </a:cubicBezTo>
                <a:cubicBezTo>
                  <a:pt x="995754" y="2660060"/>
                  <a:pt x="1024985" y="2649425"/>
                  <a:pt x="1051131" y="2628155"/>
                </a:cubicBezTo>
                <a:cubicBezTo>
                  <a:pt x="1058584" y="2621943"/>
                  <a:pt x="1063401" y="2618836"/>
                  <a:pt x="1065583" y="2618836"/>
                </a:cubicBezTo>
                <a:cubicBezTo>
                  <a:pt x="1068595" y="2618836"/>
                  <a:pt x="1070517" y="2623088"/>
                  <a:pt x="1071350" y="2631591"/>
                </a:cubicBezTo>
                <a:cubicBezTo>
                  <a:pt x="1072184" y="2641614"/>
                  <a:pt x="1074414" y="2648439"/>
                  <a:pt x="1078042" y="2652067"/>
                </a:cubicBezTo>
                <a:cubicBezTo>
                  <a:pt x="1081669" y="2655694"/>
                  <a:pt x="1088460" y="2657508"/>
                  <a:pt x="1098413" y="2657508"/>
                </a:cubicBezTo>
                <a:cubicBezTo>
                  <a:pt x="1134589" y="2657508"/>
                  <a:pt x="1167374" y="2653009"/>
                  <a:pt x="1196767" y="2644009"/>
                </a:cubicBezTo>
                <a:cubicBezTo>
                  <a:pt x="1246090" y="2632623"/>
                  <a:pt x="1270751" y="2615307"/>
                  <a:pt x="1270751" y="2592065"/>
                </a:cubicBezTo>
                <a:cubicBezTo>
                  <a:pt x="1270751" y="2584147"/>
                  <a:pt x="1268900" y="2577373"/>
                  <a:pt x="1265199" y="2571743"/>
                </a:cubicBezTo>
                <a:cubicBezTo>
                  <a:pt x="1261498" y="2566114"/>
                  <a:pt x="1254792" y="2559927"/>
                  <a:pt x="1245084" y="2553183"/>
                </a:cubicBezTo>
                <a:cubicBezTo>
                  <a:pt x="1239371" y="2549183"/>
                  <a:pt x="1235897" y="2545097"/>
                  <a:pt x="1234663" y="2540923"/>
                </a:cubicBezTo>
                <a:cubicBezTo>
                  <a:pt x="1233429" y="2536748"/>
                  <a:pt x="1232811" y="2525462"/>
                  <a:pt x="1232811" y="2507064"/>
                </a:cubicBezTo>
                <a:lnTo>
                  <a:pt x="1232811" y="2173997"/>
                </a:lnTo>
                <a:cubicBezTo>
                  <a:pt x="1232811" y="2149095"/>
                  <a:pt x="1219750" y="2136645"/>
                  <a:pt x="1193628" y="2136645"/>
                </a:cubicBezTo>
                <a:close/>
                <a:moveTo>
                  <a:pt x="674820" y="2123146"/>
                </a:moveTo>
                <a:cubicBezTo>
                  <a:pt x="671316" y="2123146"/>
                  <a:pt x="666586" y="2123990"/>
                  <a:pt x="660629" y="2125680"/>
                </a:cubicBezTo>
                <a:cubicBezTo>
                  <a:pt x="644359" y="2130455"/>
                  <a:pt x="627918" y="2133597"/>
                  <a:pt x="611306" y="2135107"/>
                </a:cubicBezTo>
                <a:cubicBezTo>
                  <a:pt x="594695" y="2136617"/>
                  <a:pt x="567226" y="2137371"/>
                  <a:pt x="528899" y="2137371"/>
                </a:cubicBezTo>
                <a:lnTo>
                  <a:pt x="341387" y="2137371"/>
                </a:lnTo>
                <a:cubicBezTo>
                  <a:pt x="313660" y="2137371"/>
                  <a:pt x="295779" y="2138466"/>
                  <a:pt x="287745" y="2140657"/>
                </a:cubicBezTo>
                <a:cubicBezTo>
                  <a:pt x="276315" y="2143268"/>
                  <a:pt x="267782" y="2148283"/>
                  <a:pt x="262144" y="2155699"/>
                </a:cubicBezTo>
                <a:cubicBezTo>
                  <a:pt x="256507" y="2163115"/>
                  <a:pt x="253689" y="2171524"/>
                  <a:pt x="253689" y="2180927"/>
                </a:cubicBezTo>
                <a:cubicBezTo>
                  <a:pt x="253689" y="2199046"/>
                  <a:pt x="260979" y="2210278"/>
                  <a:pt x="275559" y="2214623"/>
                </a:cubicBezTo>
                <a:cubicBezTo>
                  <a:pt x="286830" y="2217890"/>
                  <a:pt x="293505" y="2220216"/>
                  <a:pt x="295584" y="2221602"/>
                </a:cubicBezTo>
                <a:cubicBezTo>
                  <a:pt x="297664" y="2222987"/>
                  <a:pt x="300023" y="2226321"/>
                  <a:pt x="302662" y="2231605"/>
                </a:cubicBezTo>
                <a:cubicBezTo>
                  <a:pt x="313061" y="2253490"/>
                  <a:pt x="318260" y="2310776"/>
                  <a:pt x="318260" y="2403460"/>
                </a:cubicBezTo>
                <a:cubicBezTo>
                  <a:pt x="318260" y="2465065"/>
                  <a:pt x="314286" y="2514052"/>
                  <a:pt x="306337" y="2550422"/>
                </a:cubicBezTo>
                <a:cubicBezTo>
                  <a:pt x="304608" y="2558414"/>
                  <a:pt x="302362" y="2564222"/>
                  <a:pt x="299599" y="2567848"/>
                </a:cubicBezTo>
                <a:cubicBezTo>
                  <a:pt x="296835" y="2571474"/>
                  <a:pt x="291822" y="2574858"/>
                  <a:pt x="284559" y="2578002"/>
                </a:cubicBezTo>
                <a:cubicBezTo>
                  <a:pt x="274145" y="2582846"/>
                  <a:pt x="267005" y="2587363"/>
                  <a:pt x="263139" y="2591553"/>
                </a:cubicBezTo>
                <a:cubicBezTo>
                  <a:pt x="259272" y="2595743"/>
                  <a:pt x="257339" y="2602357"/>
                  <a:pt x="257339" y="2611395"/>
                </a:cubicBezTo>
                <a:cubicBezTo>
                  <a:pt x="257339" y="2623809"/>
                  <a:pt x="261527" y="2633382"/>
                  <a:pt x="269903" y="2640114"/>
                </a:cubicBezTo>
                <a:cubicBezTo>
                  <a:pt x="278278" y="2646846"/>
                  <a:pt x="289582" y="2650212"/>
                  <a:pt x="303813" y="2650212"/>
                </a:cubicBezTo>
                <a:lnTo>
                  <a:pt x="612957" y="2650212"/>
                </a:lnTo>
                <a:cubicBezTo>
                  <a:pt x="638549" y="2650929"/>
                  <a:pt x="660542" y="2652753"/>
                  <a:pt x="678936" y="2655683"/>
                </a:cubicBezTo>
                <a:cubicBezTo>
                  <a:pt x="684579" y="2657144"/>
                  <a:pt x="690139" y="2657875"/>
                  <a:pt x="695615" y="2657875"/>
                </a:cubicBezTo>
                <a:cubicBezTo>
                  <a:pt x="702987" y="2657875"/>
                  <a:pt x="709008" y="2656083"/>
                  <a:pt x="713678" y="2652500"/>
                </a:cubicBezTo>
                <a:cubicBezTo>
                  <a:pt x="718348" y="2648917"/>
                  <a:pt x="723991" y="2642238"/>
                  <a:pt x="730607" y="2632463"/>
                </a:cubicBezTo>
                <a:cubicBezTo>
                  <a:pt x="741444" y="2615604"/>
                  <a:pt x="750749" y="2595888"/>
                  <a:pt x="758524" y="2573316"/>
                </a:cubicBezTo>
                <a:cubicBezTo>
                  <a:pt x="766299" y="2550743"/>
                  <a:pt x="770186" y="2531820"/>
                  <a:pt x="770186" y="2516546"/>
                </a:cubicBezTo>
                <a:cubicBezTo>
                  <a:pt x="770186" y="2501628"/>
                  <a:pt x="766198" y="2488876"/>
                  <a:pt x="758222" y="2478290"/>
                </a:cubicBezTo>
                <a:cubicBezTo>
                  <a:pt x="750245" y="2467703"/>
                  <a:pt x="739833" y="2462410"/>
                  <a:pt x="726985" y="2462410"/>
                </a:cubicBezTo>
                <a:cubicBezTo>
                  <a:pt x="716381" y="2462410"/>
                  <a:pt x="707791" y="2465333"/>
                  <a:pt x="701214" y="2471180"/>
                </a:cubicBezTo>
                <a:cubicBezTo>
                  <a:pt x="694636" y="2477026"/>
                  <a:pt x="687724" y="2487455"/>
                  <a:pt x="680476" y="2502466"/>
                </a:cubicBezTo>
                <a:cubicBezTo>
                  <a:pt x="669547" y="2525468"/>
                  <a:pt x="655484" y="2541324"/>
                  <a:pt x="638287" y="2550032"/>
                </a:cubicBezTo>
                <a:cubicBezTo>
                  <a:pt x="621091" y="2558741"/>
                  <a:pt x="594842" y="2563095"/>
                  <a:pt x="559542" y="2563095"/>
                </a:cubicBezTo>
                <a:cubicBezTo>
                  <a:pt x="536497" y="2563095"/>
                  <a:pt x="520853" y="2561954"/>
                  <a:pt x="512612" y="2559671"/>
                </a:cubicBezTo>
                <a:cubicBezTo>
                  <a:pt x="504370" y="2557388"/>
                  <a:pt x="499511" y="2553482"/>
                  <a:pt x="498034" y="2547951"/>
                </a:cubicBezTo>
                <a:cubicBezTo>
                  <a:pt x="496697" y="2543366"/>
                  <a:pt x="495270" y="2532380"/>
                  <a:pt x="493752" y="2514994"/>
                </a:cubicBezTo>
                <a:cubicBezTo>
                  <a:pt x="492235" y="2497607"/>
                  <a:pt x="491476" y="2482926"/>
                  <a:pt x="491476" y="2470950"/>
                </a:cubicBezTo>
                <a:cubicBezTo>
                  <a:pt x="491476" y="2453513"/>
                  <a:pt x="492952" y="2442246"/>
                  <a:pt x="495903" y="2437150"/>
                </a:cubicBezTo>
                <a:cubicBezTo>
                  <a:pt x="498855" y="2432053"/>
                  <a:pt x="504259" y="2429505"/>
                  <a:pt x="512115" y="2429505"/>
                </a:cubicBezTo>
                <a:cubicBezTo>
                  <a:pt x="536175" y="2429505"/>
                  <a:pt x="549746" y="2441115"/>
                  <a:pt x="552827" y="2464335"/>
                </a:cubicBezTo>
                <a:cubicBezTo>
                  <a:pt x="554699" y="2479008"/>
                  <a:pt x="557766" y="2489213"/>
                  <a:pt x="562027" y="2494951"/>
                </a:cubicBezTo>
                <a:cubicBezTo>
                  <a:pt x="566289" y="2500689"/>
                  <a:pt x="573851" y="2503559"/>
                  <a:pt x="584715" y="2503559"/>
                </a:cubicBezTo>
                <a:cubicBezTo>
                  <a:pt x="601396" y="2503559"/>
                  <a:pt x="612045" y="2496871"/>
                  <a:pt x="616661" y="2483496"/>
                </a:cubicBezTo>
                <a:cubicBezTo>
                  <a:pt x="632431" y="2454967"/>
                  <a:pt x="640316" y="2420992"/>
                  <a:pt x="640316" y="2381572"/>
                </a:cubicBezTo>
                <a:cubicBezTo>
                  <a:pt x="640316" y="2362019"/>
                  <a:pt x="638465" y="2342855"/>
                  <a:pt x="634761" y="2324081"/>
                </a:cubicBezTo>
                <a:cubicBezTo>
                  <a:pt x="631058" y="2305307"/>
                  <a:pt x="625205" y="2290860"/>
                  <a:pt x="617201" y="2280741"/>
                </a:cubicBezTo>
                <a:cubicBezTo>
                  <a:pt x="610841" y="2271257"/>
                  <a:pt x="601349" y="2266515"/>
                  <a:pt x="588726" y="2266515"/>
                </a:cubicBezTo>
                <a:cubicBezTo>
                  <a:pt x="580107" y="2266515"/>
                  <a:pt x="572111" y="2269674"/>
                  <a:pt x="564739" y="2275991"/>
                </a:cubicBezTo>
                <a:cubicBezTo>
                  <a:pt x="559639" y="2280072"/>
                  <a:pt x="556033" y="2285138"/>
                  <a:pt x="553923" y="2291188"/>
                </a:cubicBezTo>
                <a:cubicBezTo>
                  <a:pt x="551813" y="2297238"/>
                  <a:pt x="549868" y="2307638"/>
                  <a:pt x="548089" y="2322390"/>
                </a:cubicBezTo>
                <a:cubicBezTo>
                  <a:pt x="547082" y="2331470"/>
                  <a:pt x="544960" y="2337500"/>
                  <a:pt x="541723" y="2340478"/>
                </a:cubicBezTo>
                <a:cubicBezTo>
                  <a:pt x="538487" y="2343457"/>
                  <a:pt x="532753" y="2344946"/>
                  <a:pt x="524521" y="2344946"/>
                </a:cubicBezTo>
                <a:cubicBezTo>
                  <a:pt x="505468" y="2344946"/>
                  <a:pt x="494406" y="2343833"/>
                  <a:pt x="491337" y="2341606"/>
                </a:cubicBezTo>
                <a:cubicBezTo>
                  <a:pt x="488267" y="2339380"/>
                  <a:pt x="486732" y="2332150"/>
                  <a:pt x="486732" y="2319918"/>
                </a:cubicBezTo>
                <a:cubicBezTo>
                  <a:pt x="486732" y="2282149"/>
                  <a:pt x="486996" y="2259366"/>
                  <a:pt x="487523" y="2251568"/>
                </a:cubicBezTo>
                <a:cubicBezTo>
                  <a:pt x="488050" y="2243770"/>
                  <a:pt x="489976" y="2236749"/>
                  <a:pt x="493302" y="2230505"/>
                </a:cubicBezTo>
                <a:cubicBezTo>
                  <a:pt x="497147" y="2224789"/>
                  <a:pt x="511566" y="2221930"/>
                  <a:pt x="536561" y="2221930"/>
                </a:cubicBezTo>
                <a:cubicBezTo>
                  <a:pt x="573082" y="2221930"/>
                  <a:pt x="598964" y="2224471"/>
                  <a:pt x="614207" y="2229552"/>
                </a:cubicBezTo>
                <a:cubicBezTo>
                  <a:pt x="629451" y="2234633"/>
                  <a:pt x="641967" y="2244627"/>
                  <a:pt x="651757" y="2259533"/>
                </a:cubicBezTo>
                <a:cubicBezTo>
                  <a:pt x="659722" y="2271609"/>
                  <a:pt x="666476" y="2279671"/>
                  <a:pt x="672021" y="2283718"/>
                </a:cubicBezTo>
                <a:cubicBezTo>
                  <a:pt x="677565" y="2287763"/>
                  <a:pt x="685185" y="2289787"/>
                  <a:pt x="694883" y="2289787"/>
                </a:cubicBezTo>
                <a:cubicBezTo>
                  <a:pt x="709231" y="2289787"/>
                  <a:pt x="720382" y="2284362"/>
                  <a:pt x="728337" y="2273514"/>
                </a:cubicBezTo>
                <a:cubicBezTo>
                  <a:pt x="736292" y="2262666"/>
                  <a:pt x="740269" y="2248586"/>
                  <a:pt x="740269" y="2231273"/>
                </a:cubicBezTo>
                <a:cubicBezTo>
                  <a:pt x="740269" y="2198488"/>
                  <a:pt x="732245" y="2174049"/>
                  <a:pt x="716195" y="2157958"/>
                </a:cubicBezTo>
                <a:cubicBezTo>
                  <a:pt x="703994" y="2134749"/>
                  <a:pt x="690203" y="2123146"/>
                  <a:pt x="674820" y="2123146"/>
                </a:cubicBezTo>
                <a:close/>
                <a:moveTo>
                  <a:pt x="4109115" y="1807878"/>
                </a:moveTo>
                <a:cubicBezTo>
                  <a:pt x="4109715" y="1807878"/>
                  <a:pt x="4110997" y="1808083"/>
                  <a:pt x="4112958" y="1808494"/>
                </a:cubicBezTo>
                <a:cubicBezTo>
                  <a:pt x="4118372" y="1809738"/>
                  <a:pt x="4125420" y="1810732"/>
                  <a:pt x="4134102" y="1811476"/>
                </a:cubicBezTo>
                <a:cubicBezTo>
                  <a:pt x="4145841" y="1812724"/>
                  <a:pt x="4158186" y="1813348"/>
                  <a:pt x="4171134" y="1813348"/>
                </a:cubicBezTo>
                <a:cubicBezTo>
                  <a:pt x="4188734" y="1813348"/>
                  <a:pt x="4204766" y="1812187"/>
                  <a:pt x="4219230" y="1809866"/>
                </a:cubicBezTo>
                <a:cubicBezTo>
                  <a:pt x="4225513" y="1809029"/>
                  <a:pt x="4230274" y="1808610"/>
                  <a:pt x="4233514" y="1808610"/>
                </a:cubicBezTo>
                <a:cubicBezTo>
                  <a:pt x="4239177" y="1808610"/>
                  <a:pt x="4243791" y="1810095"/>
                  <a:pt x="4247356" y="1813066"/>
                </a:cubicBezTo>
                <a:cubicBezTo>
                  <a:pt x="4250922" y="1816037"/>
                  <a:pt x="4252705" y="1819367"/>
                  <a:pt x="4252705" y="1823057"/>
                </a:cubicBezTo>
                <a:cubicBezTo>
                  <a:pt x="4252705" y="1831374"/>
                  <a:pt x="4246942" y="1838232"/>
                  <a:pt x="4235418" y="1843632"/>
                </a:cubicBezTo>
                <a:cubicBezTo>
                  <a:pt x="4223893" y="1849030"/>
                  <a:pt x="4206721" y="1851730"/>
                  <a:pt x="4183901" y="1851730"/>
                </a:cubicBezTo>
                <a:cubicBezTo>
                  <a:pt x="4160391" y="1851730"/>
                  <a:pt x="4141831" y="1847848"/>
                  <a:pt x="4128221" y="1840085"/>
                </a:cubicBezTo>
                <a:cubicBezTo>
                  <a:pt x="4114611" y="1832322"/>
                  <a:pt x="4107807" y="1822632"/>
                  <a:pt x="4107807" y="1811017"/>
                </a:cubicBezTo>
                <a:cubicBezTo>
                  <a:pt x="4107807" y="1808924"/>
                  <a:pt x="4108243" y="1807878"/>
                  <a:pt x="4109115" y="1807878"/>
                </a:cubicBezTo>
                <a:close/>
                <a:moveTo>
                  <a:pt x="2048842" y="1630947"/>
                </a:moveTo>
                <a:cubicBezTo>
                  <a:pt x="2053962" y="1631106"/>
                  <a:pt x="2057407" y="1632647"/>
                  <a:pt x="2059176" y="1635571"/>
                </a:cubicBezTo>
                <a:cubicBezTo>
                  <a:pt x="2060945" y="1638496"/>
                  <a:pt x="2061829" y="1645905"/>
                  <a:pt x="2061829" y="1657800"/>
                </a:cubicBezTo>
                <a:cubicBezTo>
                  <a:pt x="2061829" y="1685670"/>
                  <a:pt x="2054582" y="1699605"/>
                  <a:pt x="2040087" y="1699605"/>
                </a:cubicBezTo>
                <a:cubicBezTo>
                  <a:pt x="2033401" y="1699605"/>
                  <a:pt x="2027924" y="1696868"/>
                  <a:pt x="2023657" y="1691394"/>
                </a:cubicBezTo>
                <a:cubicBezTo>
                  <a:pt x="2019390" y="1685919"/>
                  <a:pt x="2017257" y="1678126"/>
                  <a:pt x="2017257" y="1668014"/>
                </a:cubicBezTo>
                <a:cubicBezTo>
                  <a:pt x="2017257" y="1657650"/>
                  <a:pt x="2020496" y="1648882"/>
                  <a:pt x="2026974" y="1641707"/>
                </a:cubicBezTo>
                <a:cubicBezTo>
                  <a:pt x="2033452" y="1634534"/>
                  <a:pt x="2040742" y="1630947"/>
                  <a:pt x="2048842" y="1630947"/>
                </a:cubicBezTo>
                <a:close/>
                <a:moveTo>
                  <a:pt x="1121859" y="1498158"/>
                </a:moveTo>
                <a:cubicBezTo>
                  <a:pt x="1131920" y="1498550"/>
                  <a:pt x="1139147" y="1501567"/>
                  <a:pt x="1143538" y="1507210"/>
                </a:cubicBezTo>
                <a:cubicBezTo>
                  <a:pt x="1152053" y="1520461"/>
                  <a:pt x="1156310" y="1545000"/>
                  <a:pt x="1156310" y="1580828"/>
                </a:cubicBezTo>
                <a:cubicBezTo>
                  <a:pt x="1156310" y="1620693"/>
                  <a:pt x="1153110" y="1648815"/>
                  <a:pt x="1146709" y="1665192"/>
                </a:cubicBezTo>
                <a:cubicBezTo>
                  <a:pt x="1140308" y="1681568"/>
                  <a:pt x="1130911" y="1689757"/>
                  <a:pt x="1118516" y="1689757"/>
                </a:cubicBezTo>
                <a:cubicBezTo>
                  <a:pt x="1106637" y="1689757"/>
                  <a:pt x="1095277" y="1683676"/>
                  <a:pt x="1084437" y="1671514"/>
                </a:cubicBezTo>
                <a:cubicBezTo>
                  <a:pt x="1077344" y="1658205"/>
                  <a:pt x="1073798" y="1635758"/>
                  <a:pt x="1073798" y="1604175"/>
                </a:cubicBezTo>
                <a:cubicBezTo>
                  <a:pt x="1073798" y="1568852"/>
                  <a:pt x="1079999" y="1536943"/>
                  <a:pt x="1092401" y="1508448"/>
                </a:cubicBezTo>
                <a:cubicBezTo>
                  <a:pt x="1099583" y="1501588"/>
                  <a:pt x="1109402" y="1498158"/>
                  <a:pt x="1121859" y="1498158"/>
                </a:cubicBezTo>
                <a:close/>
                <a:moveTo>
                  <a:pt x="4188302" y="1475910"/>
                </a:moveTo>
                <a:cubicBezTo>
                  <a:pt x="4199809" y="1476297"/>
                  <a:pt x="4209042" y="1482863"/>
                  <a:pt x="4216001" y="1495606"/>
                </a:cubicBezTo>
                <a:cubicBezTo>
                  <a:pt x="4222960" y="1508349"/>
                  <a:pt x="4226439" y="1527028"/>
                  <a:pt x="4226439" y="1551643"/>
                </a:cubicBezTo>
                <a:cubicBezTo>
                  <a:pt x="4226439" y="1566549"/>
                  <a:pt x="4223307" y="1578094"/>
                  <a:pt x="4217041" y="1586278"/>
                </a:cubicBezTo>
                <a:cubicBezTo>
                  <a:pt x="4210776" y="1594461"/>
                  <a:pt x="4202404" y="1598553"/>
                  <a:pt x="4191924" y="1598553"/>
                </a:cubicBezTo>
                <a:cubicBezTo>
                  <a:pt x="4182013" y="1598553"/>
                  <a:pt x="4173542" y="1591627"/>
                  <a:pt x="4166509" y="1577775"/>
                </a:cubicBezTo>
                <a:cubicBezTo>
                  <a:pt x="4159477" y="1563923"/>
                  <a:pt x="4155961" y="1544390"/>
                  <a:pt x="4155961" y="1519174"/>
                </a:cubicBezTo>
                <a:cubicBezTo>
                  <a:pt x="4155961" y="1505509"/>
                  <a:pt x="4159007" y="1494881"/>
                  <a:pt x="4165100" y="1487292"/>
                </a:cubicBezTo>
                <a:cubicBezTo>
                  <a:pt x="4171192" y="1479704"/>
                  <a:pt x="4178926" y="1475910"/>
                  <a:pt x="4188302" y="1475910"/>
                </a:cubicBezTo>
                <a:close/>
                <a:moveTo>
                  <a:pt x="514306" y="1473351"/>
                </a:moveTo>
                <a:cubicBezTo>
                  <a:pt x="516915" y="1473351"/>
                  <a:pt x="519952" y="1475278"/>
                  <a:pt x="523419" y="1479130"/>
                </a:cubicBezTo>
                <a:cubicBezTo>
                  <a:pt x="526886" y="1482983"/>
                  <a:pt x="535102" y="1493097"/>
                  <a:pt x="548066" y="1509471"/>
                </a:cubicBezTo>
                <a:cubicBezTo>
                  <a:pt x="560728" y="1537373"/>
                  <a:pt x="567059" y="1554591"/>
                  <a:pt x="567059" y="1561125"/>
                </a:cubicBezTo>
                <a:cubicBezTo>
                  <a:pt x="567059" y="1562001"/>
                  <a:pt x="562972" y="1562439"/>
                  <a:pt x="554798" y="1562439"/>
                </a:cubicBezTo>
                <a:lnTo>
                  <a:pt x="483297" y="1562439"/>
                </a:lnTo>
                <a:cubicBezTo>
                  <a:pt x="477320" y="1562439"/>
                  <a:pt x="474332" y="1561879"/>
                  <a:pt x="474332" y="1560759"/>
                </a:cubicBezTo>
                <a:cubicBezTo>
                  <a:pt x="474332" y="1556845"/>
                  <a:pt x="478479" y="1544491"/>
                  <a:pt x="486773" y="1523697"/>
                </a:cubicBezTo>
                <a:cubicBezTo>
                  <a:pt x="494141" y="1506071"/>
                  <a:pt x="498443" y="1495869"/>
                  <a:pt x="499679" y="1493095"/>
                </a:cubicBezTo>
                <a:cubicBezTo>
                  <a:pt x="504392" y="1479933"/>
                  <a:pt x="509268" y="1473351"/>
                  <a:pt x="514306" y="1473351"/>
                </a:cubicBezTo>
                <a:close/>
                <a:moveTo>
                  <a:pt x="3391134" y="1407763"/>
                </a:moveTo>
                <a:cubicBezTo>
                  <a:pt x="3373616" y="1407763"/>
                  <a:pt x="3349118" y="1411451"/>
                  <a:pt x="3317642" y="1418829"/>
                </a:cubicBezTo>
                <a:cubicBezTo>
                  <a:pt x="3286165" y="1426206"/>
                  <a:pt x="3256511" y="1435236"/>
                  <a:pt x="3228679" y="1445917"/>
                </a:cubicBezTo>
                <a:cubicBezTo>
                  <a:pt x="3205801" y="1454676"/>
                  <a:pt x="3194361" y="1468394"/>
                  <a:pt x="3194361" y="1487072"/>
                </a:cubicBezTo>
                <a:cubicBezTo>
                  <a:pt x="3194361" y="1503253"/>
                  <a:pt x="3203374" y="1515268"/>
                  <a:pt x="3221400" y="1523116"/>
                </a:cubicBezTo>
                <a:cubicBezTo>
                  <a:pt x="3231008" y="1527341"/>
                  <a:pt x="3236407" y="1533530"/>
                  <a:pt x="3237597" y="1541685"/>
                </a:cubicBezTo>
                <a:cubicBezTo>
                  <a:pt x="3237989" y="1544630"/>
                  <a:pt x="3238724" y="1556953"/>
                  <a:pt x="3239803" y="1578653"/>
                </a:cubicBezTo>
                <a:cubicBezTo>
                  <a:pt x="3240883" y="1600354"/>
                  <a:pt x="3241422" y="1615062"/>
                  <a:pt x="3241422" y="1622779"/>
                </a:cubicBezTo>
                <a:cubicBezTo>
                  <a:pt x="3241422" y="1646975"/>
                  <a:pt x="3239969" y="1664885"/>
                  <a:pt x="3237062" y="1676511"/>
                </a:cubicBezTo>
                <a:cubicBezTo>
                  <a:pt x="3234155" y="1688136"/>
                  <a:pt x="3228677" y="1698683"/>
                  <a:pt x="3220627" y="1708151"/>
                </a:cubicBezTo>
                <a:cubicBezTo>
                  <a:pt x="3211070" y="1711705"/>
                  <a:pt x="3204607" y="1715779"/>
                  <a:pt x="3201239" y="1720374"/>
                </a:cubicBezTo>
                <a:cubicBezTo>
                  <a:pt x="3197871" y="1724969"/>
                  <a:pt x="3196187" y="1731349"/>
                  <a:pt x="3196187" y="1739516"/>
                </a:cubicBezTo>
                <a:cubicBezTo>
                  <a:pt x="3196187" y="1749201"/>
                  <a:pt x="3199338" y="1757708"/>
                  <a:pt x="3205640" y="1765038"/>
                </a:cubicBezTo>
                <a:cubicBezTo>
                  <a:pt x="3211942" y="1772366"/>
                  <a:pt x="3219371" y="1777253"/>
                  <a:pt x="3227929" y="1779699"/>
                </a:cubicBezTo>
                <a:cubicBezTo>
                  <a:pt x="3255001" y="1787055"/>
                  <a:pt x="3290313" y="1790734"/>
                  <a:pt x="3333864" y="1790734"/>
                </a:cubicBezTo>
                <a:cubicBezTo>
                  <a:pt x="3418600" y="1790734"/>
                  <a:pt x="3460967" y="1772566"/>
                  <a:pt x="3460967" y="1736231"/>
                </a:cubicBezTo>
                <a:cubicBezTo>
                  <a:pt x="3460967" y="1729127"/>
                  <a:pt x="3459299" y="1723111"/>
                  <a:pt x="3455962" y="1718185"/>
                </a:cubicBezTo>
                <a:cubicBezTo>
                  <a:pt x="3452625" y="1713260"/>
                  <a:pt x="3446871" y="1707895"/>
                  <a:pt x="3438701" y="1702093"/>
                </a:cubicBezTo>
                <a:cubicBezTo>
                  <a:pt x="3430721" y="1696427"/>
                  <a:pt x="3425445" y="1690300"/>
                  <a:pt x="3422873" y="1683714"/>
                </a:cubicBezTo>
                <a:cubicBezTo>
                  <a:pt x="3420302" y="1677127"/>
                  <a:pt x="3419016" y="1665813"/>
                  <a:pt x="3419016" y="1649771"/>
                </a:cubicBezTo>
                <a:lnTo>
                  <a:pt x="3419016" y="1437825"/>
                </a:lnTo>
                <a:cubicBezTo>
                  <a:pt x="3419016" y="1417783"/>
                  <a:pt x="3409722" y="1407763"/>
                  <a:pt x="3391134" y="1407763"/>
                </a:cubicBezTo>
                <a:close/>
                <a:moveTo>
                  <a:pt x="3804891" y="1407396"/>
                </a:moveTo>
                <a:cubicBezTo>
                  <a:pt x="3762402" y="1407396"/>
                  <a:pt x="3731041" y="1422475"/>
                  <a:pt x="3710810" y="1452632"/>
                </a:cubicBezTo>
                <a:cubicBezTo>
                  <a:pt x="3703543" y="1461875"/>
                  <a:pt x="3698301" y="1466497"/>
                  <a:pt x="3695084" y="1466497"/>
                </a:cubicBezTo>
                <a:cubicBezTo>
                  <a:pt x="3690565" y="1466497"/>
                  <a:pt x="3688306" y="1463141"/>
                  <a:pt x="3688306" y="1456428"/>
                </a:cubicBezTo>
                <a:cubicBezTo>
                  <a:pt x="3688306" y="1454936"/>
                  <a:pt x="3688371" y="1453665"/>
                  <a:pt x="3688503" y="1452614"/>
                </a:cubicBezTo>
                <a:cubicBezTo>
                  <a:pt x="3688860" y="1444851"/>
                  <a:pt x="3689038" y="1441381"/>
                  <a:pt x="3689038" y="1442202"/>
                </a:cubicBezTo>
                <a:cubicBezTo>
                  <a:pt x="3689038" y="1433145"/>
                  <a:pt x="3685800" y="1425140"/>
                  <a:pt x="3679324" y="1418189"/>
                </a:cubicBezTo>
                <a:cubicBezTo>
                  <a:pt x="3672847" y="1411238"/>
                  <a:pt x="3664848" y="1407763"/>
                  <a:pt x="3655325" y="1407763"/>
                </a:cubicBezTo>
                <a:cubicBezTo>
                  <a:pt x="3646857" y="1407763"/>
                  <a:pt x="3631419" y="1410721"/>
                  <a:pt x="3609014" y="1416637"/>
                </a:cubicBezTo>
                <a:cubicBezTo>
                  <a:pt x="3586608" y="1422553"/>
                  <a:pt x="3563860" y="1429600"/>
                  <a:pt x="3540768" y="1437778"/>
                </a:cubicBezTo>
                <a:cubicBezTo>
                  <a:pt x="3513708" y="1447460"/>
                  <a:pt x="3495246" y="1455893"/>
                  <a:pt x="3485382" y="1463079"/>
                </a:cubicBezTo>
                <a:cubicBezTo>
                  <a:pt x="3475518" y="1470265"/>
                  <a:pt x="3470586" y="1479964"/>
                  <a:pt x="3470586" y="1492176"/>
                </a:cubicBezTo>
                <a:cubicBezTo>
                  <a:pt x="3470586" y="1504516"/>
                  <a:pt x="3475814" y="1512884"/>
                  <a:pt x="3486271" y="1517279"/>
                </a:cubicBezTo>
                <a:cubicBezTo>
                  <a:pt x="3499503" y="1527620"/>
                  <a:pt x="3507129" y="1534856"/>
                  <a:pt x="3509148" y="1538990"/>
                </a:cubicBezTo>
                <a:cubicBezTo>
                  <a:pt x="3511167" y="1543124"/>
                  <a:pt x="3512177" y="1552934"/>
                  <a:pt x="3512177" y="1568421"/>
                </a:cubicBezTo>
                <a:cubicBezTo>
                  <a:pt x="3512177" y="1598571"/>
                  <a:pt x="3511324" y="1627517"/>
                  <a:pt x="3509619" y="1655259"/>
                </a:cubicBezTo>
                <a:cubicBezTo>
                  <a:pt x="3508204" y="1677913"/>
                  <a:pt x="3506789" y="1691718"/>
                  <a:pt x="3505372" y="1696675"/>
                </a:cubicBezTo>
                <a:cubicBezTo>
                  <a:pt x="3503955" y="1701633"/>
                  <a:pt x="3500786" y="1705909"/>
                  <a:pt x="3495864" y="1709506"/>
                </a:cubicBezTo>
                <a:cubicBezTo>
                  <a:pt x="3487353" y="1715625"/>
                  <a:pt x="3481741" y="1720677"/>
                  <a:pt x="3479031" y="1724662"/>
                </a:cubicBezTo>
                <a:cubicBezTo>
                  <a:pt x="3476320" y="1728646"/>
                  <a:pt x="3474964" y="1734326"/>
                  <a:pt x="3474964" y="1741701"/>
                </a:cubicBezTo>
                <a:cubicBezTo>
                  <a:pt x="3474964" y="1774633"/>
                  <a:pt x="3511251" y="1791100"/>
                  <a:pt x="3583824" y="1791100"/>
                </a:cubicBezTo>
                <a:cubicBezTo>
                  <a:pt x="3627081" y="1791100"/>
                  <a:pt x="3659747" y="1787330"/>
                  <a:pt x="3681823" y="1779792"/>
                </a:cubicBezTo>
                <a:cubicBezTo>
                  <a:pt x="3703900" y="1772254"/>
                  <a:pt x="3714938" y="1759557"/>
                  <a:pt x="3714938" y="1741701"/>
                </a:cubicBezTo>
                <a:cubicBezTo>
                  <a:pt x="3714938" y="1734884"/>
                  <a:pt x="3713066" y="1728411"/>
                  <a:pt x="3709322" y="1722284"/>
                </a:cubicBezTo>
                <a:cubicBezTo>
                  <a:pt x="3699636" y="1707758"/>
                  <a:pt x="3694016" y="1698215"/>
                  <a:pt x="3692462" y="1693655"/>
                </a:cubicBezTo>
                <a:cubicBezTo>
                  <a:pt x="3690908" y="1689095"/>
                  <a:pt x="3690131" y="1679940"/>
                  <a:pt x="3690131" y="1666189"/>
                </a:cubicBezTo>
                <a:lnTo>
                  <a:pt x="3690131" y="1593961"/>
                </a:lnTo>
                <a:cubicBezTo>
                  <a:pt x="3690131" y="1567776"/>
                  <a:pt x="3692640" y="1550370"/>
                  <a:pt x="3697657" y="1541743"/>
                </a:cubicBezTo>
                <a:cubicBezTo>
                  <a:pt x="3702674" y="1533115"/>
                  <a:pt x="3711788" y="1528802"/>
                  <a:pt x="3725001" y="1528802"/>
                </a:cubicBezTo>
                <a:cubicBezTo>
                  <a:pt x="3738857" y="1528802"/>
                  <a:pt x="3749864" y="1535247"/>
                  <a:pt x="3758022" y="1548138"/>
                </a:cubicBezTo>
                <a:cubicBezTo>
                  <a:pt x="3762177" y="1560439"/>
                  <a:pt x="3764254" y="1582766"/>
                  <a:pt x="3764254" y="1615116"/>
                </a:cubicBezTo>
                <a:cubicBezTo>
                  <a:pt x="3764254" y="1670973"/>
                  <a:pt x="3759939" y="1703433"/>
                  <a:pt x="3751307" y="1712494"/>
                </a:cubicBezTo>
                <a:cubicBezTo>
                  <a:pt x="3742859" y="1721691"/>
                  <a:pt x="3737675" y="1727807"/>
                  <a:pt x="3735756" y="1730842"/>
                </a:cubicBezTo>
                <a:cubicBezTo>
                  <a:pt x="3733838" y="1733876"/>
                  <a:pt x="3732878" y="1738591"/>
                  <a:pt x="3732878" y="1744986"/>
                </a:cubicBezTo>
                <a:cubicBezTo>
                  <a:pt x="3732878" y="1761900"/>
                  <a:pt x="3741566" y="1774037"/>
                  <a:pt x="3758941" y="1781397"/>
                </a:cubicBezTo>
                <a:cubicBezTo>
                  <a:pt x="3773719" y="1787621"/>
                  <a:pt x="3798399" y="1790734"/>
                  <a:pt x="3832983" y="1790734"/>
                </a:cubicBezTo>
                <a:cubicBezTo>
                  <a:pt x="3883270" y="1790734"/>
                  <a:pt x="3919094" y="1787219"/>
                  <a:pt x="3940453" y="1780190"/>
                </a:cubicBezTo>
                <a:cubicBezTo>
                  <a:pt x="3961812" y="1773162"/>
                  <a:pt x="3972492" y="1759846"/>
                  <a:pt x="3972492" y="1740243"/>
                </a:cubicBezTo>
                <a:cubicBezTo>
                  <a:pt x="3972492" y="1731421"/>
                  <a:pt x="3969934" y="1724284"/>
                  <a:pt x="3964818" y="1718831"/>
                </a:cubicBezTo>
                <a:cubicBezTo>
                  <a:pt x="3953032" y="1706351"/>
                  <a:pt x="3946039" y="1698121"/>
                  <a:pt x="3943839" y="1694140"/>
                </a:cubicBezTo>
                <a:cubicBezTo>
                  <a:pt x="3941640" y="1690160"/>
                  <a:pt x="3940317" y="1683695"/>
                  <a:pt x="3939872" y="1674746"/>
                </a:cubicBezTo>
                <a:lnTo>
                  <a:pt x="3934767" y="1546382"/>
                </a:lnTo>
                <a:cubicBezTo>
                  <a:pt x="3933287" y="1515992"/>
                  <a:pt x="3929309" y="1492579"/>
                  <a:pt x="3922835" y="1476142"/>
                </a:cubicBezTo>
                <a:cubicBezTo>
                  <a:pt x="3916360" y="1459705"/>
                  <a:pt x="3905916" y="1447035"/>
                  <a:pt x="3891502" y="1438133"/>
                </a:cubicBezTo>
                <a:cubicBezTo>
                  <a:pt x="3866047" y="1417642"/>
                  <a:pt x="3837176" y="1407396"/>
                  <a:pt x="3804891" y="1407396"/>
                </a:cubicBezTo>
                <a:close/>
                <a:moveTo>
                  <a:pt x="2614266" y="1407396"/>
                </a:moveTo>
                <a:cubicBezTo>
                  <a:pt x="2571777" y="1407396"/>
                  <a:pt x="2540416" y="1422475"/>
                  <a:pt x="2520185" y="1452632"/>
                </a:cubicBezTo>
                <a:cubicBezTo>
                  <a:pt x="2512918" y="1461875"/>
                  <a:pt x="2507676" y="1466497"/>
                  <a:pt x="2504459" y="1466497"/>
                </a:cubicBezTo>
                <a:cubicBezTo>
                  <a:pt x="2499940" y="1466497"/>
                  <a:pt x="2497681" y="1463141"/>
                  <a:pt x="2497681" y="1456428"/>
                </a:cubicBezTo>
                <a:cubicBezTo>
                  <a:pt x="2497681" y="1454936"/>
                  <a:pt x="2497746" y="1453665"/>
                  <a:pt x="2497878" y="1452614"/>
                </a:cubicBezTo>
                <a:cubicBezTo>
                  <a:pt x="2498235" y="1444851"/>
                  <a:pt x="2498413" y="1441381"/>
                  <a:pt x="2498413" y="1442202"/>
                </a:cubicBezTo>
                <a:cubicBezTo>
                  <a:pt x="2498413" y="1433145"/>
                  <a:pt x="2495175" y="1425140"/>
                  <a:pt x="2488699" y="1418189"/>
                </a:cubicBezTo>
                <a:cubicBezTo>
                  <a:pt x="2482222" y="1411238"/>
                  <a:pt x="2474223" y="1407763"/>
                  <a:pt x="2464700" y="1407763"/>
                </a:cubicBezTo>
                <a:cubicBezTo>
                  <a:pt x="2456231" y="1407763"/>
                  <a:pt x="2440794" y="1410721"/>
                  <a:pt x="2418389" y="1416637"/>
                </a:cubicBezTo>
                <a:cubicBezTo>
                  <a:pt x="2395983" y="1422553"/>
                  <a:pt x="2373235" y="1429600"/>
                  <a:pt x="2350143" y="1437778"/>
                </a:cubicBezTo>
                <a:cubicBezTo>
                  <a:pt x="2323083" y="1447460"/>
                  <a:pt x="2304621" y="1455893"/>
                  <a:pt x="2294757" y="1463079"/>
                </a:cubicBezTo>
                <a:cubicBezTo>
                  <a:pt x="2284893" y="1470265"/>
                  <a:pt x="2279961" y="1479964"/>
                  <a:pt x="2279961" y="1492176"/>
                </a:cubicBezTo>
                <a:cubicBezTo>
                  <a:pt x="2279961" y="1504516"/>
                  <a:pt x="2285190" y="1512884"/>
                  <a:pt x="2295646" y="1517279"/>
                </a:cubicBezTo>
                <a:cubicBezTo>
                  <a:pt x="2308878" y="1527620"/>
                  <a:pt x="2316504" y="1534856"/>
                  <a:pt x="2318523" y="1538990"/>
                </a:cubicBezTo>
                <a:cubicBezTo>
                  <a:pt x="2320542" y="1543124"/>
                  <a:pt x="2321552" y="1552934"/>
                  <a:pt x="2321552" y="1568421"/>
                </a:cubicBezTo>
                <a:cubicBezTo>
                  <a:pt x="2321552" y="1598571"/>
                  <a:pt x="2320699" y="1627517"/>
                  <a:pt x="2318994" y="1655259"/>
                </a:cubicBezTo>
                <a:cubicBezTo>
                  <a:pt x="2317579" y="1677913"/>
                  <a:pt x="2316164" y="1691718"/>
                  <a:pt x="2314747" y="1696675"/>
                </a:cubicBezTo>
                <a:cubicBezTo>
                  <a:pt x="2313330" y="1701633"/>
                  <a:pt x="2310161" y="1705909"/>
                  <a:pt x="2305239" y="1709506"/>
                </a:cubicBezTo>
                <a:cubicBezTo>
                  <a:pt x="2296728" y="1715625"/>
                  <a:pt x="2291117" y="1720677"/>
                  <a:pt x="2288406" y="1724662"/>
                </a:cubicBezTo>
                <a:cubicBezTo>
                  <a:pt x="2285695" y="1728646"/>
                  <a:pt x="2284339" y="1734326"/>
                  <a:pt x="2284339" y="1741701"/>
                </a:cubicBezTo>
                <a:cubicBezTo>
                  <a:pt x="2284339" y="1774633"/>
                  <a:pt x="2320625" y="1791100"/>
                  <a:pt x="2393199" y="1791100"/>
                </a:cubicBezTo>
                <a:cubicBezTo>
                  <a:pt x="2436456" y="1791100"/>
                  <a:pt x="2469122" y="1787330"/>
                  <a:pt x="2491198" y="1779792"/>
                </a:cubicBezTo>
                <a:cubicBezTo>
                  <a:pt x="2513274" y="1772254"/>
                  <a:pt x="2524313" y="1759557"/>
                  <a:pt x="2524313" y="1741701"/>
                </a:cubicBezTo>
                <a:cubicBezTo>
                  <a:pt x="2524313" y="1734884"/>
                  <a:pt x="2522441" y="1728411"/>
                  <a:pt x="2518697" y="1722284"/>
                </a:cubicBezTo>
                <a:cubicBezTo>
                  <a:pt x="2509011" y="1707758"/>
                  <a:pt x="2503391" y="1698215"/>
                  <a:pt x="2501837" y="1693655"/>
                </a:cubicBezTo>
                <a:cubicBezTo>
                  <a:pt x="2500283" y="1689095"/>
                  <a:pt x="2499506" y="1679940"/>
                  <a:pt x="2499506" y="1666189"/>
                </a:cubicBezTo>
                <a:lnTo>
                  <a:pt x="2499506" y="1593961"/>
                </a:lnTo>
                <a:cubicBezTo>
                  <a:pt x="2499506" y="1567776"/>
                  <a:pt x="2502015" y="1550370"/>
                  <a:pt x="2507032" y="1541743"/>
                </a:cubicBezTo>
                <a:cubicBezTo>
                  <a:pt x="2512049" y="1533115"/>
                  <a:pt x="2521164" y="1528802"/>
                  <a:pt x="2534376" y="1528802"/>
                </a:cubicBezTo>
                <a:cubicBezTo>
                  <a:pt x="2548232" y="1528802"/>
                  <a:pt x="2559239" y="1535247"/>
                  <a:pt x="2567397" y="1548138"/>
                </a:cubicBezTo>
                <a:cubicBezTo>
                  <a:pt x="2571552" y="1560439"/>
                  <a:pt x="2573629" y="1582766"/>
                  <a:pt x="2573629" y="1615116"/>
                </a:cubicBezTo>
                <a:cubicBezTo>
                  <a:pt x="2573629" y="1670973"/>
                  <a:pt x="2569314" y="1703433"/>
                  <a:pt x="2560682" y="1712494"/>
                </a:cubicBezTo>
                <a:cubicBezTo>
                  <a:pt x="2552233" y="1721691"/>
                  <a:pt x="2547050" y="1727807"/>
                  <a:pt x="2545131" y="1730842"/>
                </a:cubicBezTo>
                <a:cubicBezTo>
                  <a:pt x="2543213" y="1733876"/>
                  <a:pt x="2542253" y="1738591"/>
                  <a:pt x="2542253" y="1744986"/>
                </a:cubicBezTo>
                <a:cubicBezTo>
                  <a:pt x="2542253" y="1761900"/>
                  <a:pt x="2550941" y="1774037"/>
                  <a:pt x="2568316" y="1781397"/>
                </a:cubicBezTo>
                <a:cubicBezTo>
                  <a:pt x="2583094" y="1787621"/>
                  <a:pt x="2607774" y="1790734"/>
                  <a:pt x="2642358" y="1790734"/>
                </a:cubicBezTo>
                <a:cubicBezTo>
                  <a:pt x="2692645" y="1790734"/>
                  <a:pt x="2728469" y="1787219"/>
                  <a:pt x="2749828" y="1780190"/>
                </a:cubicBezTo>
                <a:cubicBezTo>
                  <a:pt x="2771187" y="1773162"/>
                  <a:pt x="2781867" y="1759846"/>
                  <a:pt x="2781867" y="1740243"/>
                </a:cubicBezTo>
                <a:cubicBezTo>
                  <a:pt x="2781867" y="1731421"/>
                  <a:pt x="2779309" y="1724284"/>
                  <a:pt x="2774193" y="1718831"/>
                </a:cubicBezTo>
                <a:cubicBezTo>
                  <a:pt x="2762407" y="1706351"/>
                  <a:pt x="2755414" y="1698121"/>
                  <a:pt x="2753214" y="1694140"/>
                </a:cubicBezTo>
                <a:cubicBezTo>
                  <a:pt x="2751015" y="1690160"/>
                  <a:pt x="2749692" y="1683695"/>
                  <a:pt x="2749247" y="1674746"/>
                </a:cubicBezTo>
                <a:lnTo>
                  <a:pt x="2744142" y="1546382"/>
                </a:lnTo>
                <a:cubicBezTo>
                  <a:pt x="2742662" y="1515992"/>
                  <a:pt x="2738684" y="1492579"/>
                  <a:pt x="2732210" y="1476142"/>
                </a:cubicBezTo>
                <a:cubicBezTo>
                  <a:pt x="2725735" y="1459705"/>
                  <a:pt x="2715291" y="1447035"/>
                  <a:pt x="2700877" y="1438133"/>
                </a:cubicBezTo>
                <a:cubicBezTo>
                  <a:pt x="2675421" y="1417642"/>
                  <a:pt x="2646551" y="1407396"/>
                  <a:pt x="2614266" y="1407396"/>
                </a:cubicBezTo>
                <a:close/>
                <a:moveTo>
                  <a:pt x="1522289" y="1407396"/>
                </a:moveTo>
                <a:cubicBezTo>
                  <a:pt x="1472230" y="1407396"/>
                  <a:pt x="1434702" y="1411119"/>
                  <a:pt x="1409706" y="1418564"/>
                </a:cubicBezTo>
                <a:cubicBezTo>
                  <a:pt x="1384710" y="1426010"/>
                  <a:pt x="1372211" y="1438995"/>
                  <a:pt x="1372211" y="1457521"/>
                </a:cubicBezTo>
                <a:cubicBezTo>
                  <a:pt x="1372211" y="1475888"/>
                  <a:pt x="1382871" y="1488159"/>
                  <a:pt x="1404192" y="1494333"/>
                </a:cubicBezTo>
                <a:cubicBezTo>
                  <a:pt x="1413083" y="1496670"/>
                  <a:pt x="1419757" y="1499860"/>
                  <a:pt x="1424217" y="1503902"/>
                </a:cubicBezTo>
                <a:cubicBezTo>
                  <a:pt x="1428676" y="1507944"/>
                  <a:pt x="1433500" y="1514927"/>
                  <a:pt x="1438690" y="1524848"/>
                </a:cubicBezTo>
                <a:lnTo>
                  <a:pt x="1546532" y="1725435"/>
                </a:lnTo>
                <a:cubicBezTo>
                  <a:pt x="1555093" y="1744166"/>
                  <a:pt x="1566922" y="1761946"/>
                  <a:pt x="1582018" y="1778775"/>
                </a:cubicBezTo>
                <a:cubicBezTo>
                  <a:pt x="1590684" y="1788937"/>
                  <a:pt x="1601905" y="1794018"/>
                  <a:pt x="1615679" y="1794018"/>
                </a:cubicBezTo>
                <a:cubicBezTo>
                  <a:pt x="1629748" y="1794018"/>
                  <a:pt x="1642345" y="1787990"/>
                  <a:pt x="1653470" y="1775935"/>
                </a:cubicBezTo>
                <a:cubicBezTo>
                  <a:pt x="1664596" y="1763879"/>
                  <a:pt x="1677625" y="1743296"/>
                  <a:pt x="1692558" y="1714186"/>
                </a:cubicBezTo>
                <a:lnTo>
                  <a:pt x="1787040" y="1530325"/>
                </a:lnTo>
                <a:cubicBezTo>
                  <a:pt x="1797234" y="1510415"/>
                  <a:pt x="1804436" y="1498303"/>
                  <a:pt x="1808647" y="1493987"/>
                </a:cubicBezTo>
                <a:cubicBezTo>
                  <a:pt x="1812858" y="1489671"/>
                  <a:pt x="1821296" y="1485514"/>
                  <a:pt x="1833962" y="1481514"/>
                </a:cubicBezTo>
                <a:cubicBezTo>
                  <a:pt x="1855379" y="1474762"/>
                  <a:pt x="1866088" y="1463360"/>
                  <a:pt x="1866088" y="1447307"/>
                </a:cubicBezTo>
                <a:cubicBezTo>
                  <a:pt x="1866088" y="1420944"/>
                  <a:pt x="1838677" y="1407763"/>
                  <a:pt x="1783855" y="1407763"/>
                </a:cubicBezTo>
                <a:cubicBezTo>
                  <a:pt x="1747900" y="1407763"/>
                  <a:pt x="1721133" y="1410669"/>
                  <a:pt x="1703554" y="1416483"/>
                </a:cubicBezTo>
                <a:cubicBezTo>
                  <a:pt x="1685976" y="1422296"/>
                  <a:pt x="1677187" y="1432815"/>
                  <a:pt x="1677187" y="1448039"/>
                </a:cubicBezTo>
                <a:cubicBezTo>
                  <a:pt x="1677187" y="1457593"/>
                  <a:pt x="1681907" y="1467367"/>
                  <a:pt x="1691348" y="1477363"/>
                </a:cubicBezTo>
                <a:cubicBezTo>
                  <a:pt x="1697957" y="1484184"/>
                  <a:pt x="1701261" y="1489488"/>
                  <a:pt x="1701261" y="1493275"/>
                </a:cubicBezTo>
                <a:cubicBezTo>
                  <a:pt x="1701261" y="1499255"/>
                  <a:pt x="1697763" y="1508793"/>
                  <a:pt x="1690767" y="1521889"/>
                </a:cubicBezTo>
                <a:cubicBezTo>
                  <a:pt x="1680717" y="1540787"/>
                  <a:pt x="1674236" y="1551966"/>
                  <a:pt x="1671321" y="1555425"/>
                </a:cubicBezTo>
                <a:cubicBezTo>
                  <a:pt x="1668406" y="1558884"/>
                  <a:pt x="1665060" y="1560614"/>
                  <a:pt x="1661281" y="1560614"/>
                </a:cubicBezTo>
                <a:cubicBezTo>
                  <a:pt x="1655052" y="1560614"/>
                  <a:pt x="1647318" y="1552531"/>
                  <a:pt x="1638078" y="1536365"/>
                </a:cubicBezTo>
                <a:cubicBezTo>
                  <a:pt x="1628110" y="1518463"/>
                  <a:pt x="1623126" y="1505923"/>
                  <a:pt x="1623126" y="1498745"/>
                </a:cubicBezTo>
                <a:cubicBezTo>
                  <a:pt x="1623126" y="1495916"/>
                  <a:pt x="1623654" y="1493672"/>
                  <a:pt x="1624710" y="1492013"/>
                </a:cubicBezTo>
                <a:cubicBezTo>
                  <a:pt x="1625766" y="1490354"/>
                  <a:pt x="1629645" y="1486453"/>
                  <a:pt x="1636346" y="1480311"/>
                </a:cubicBezTo>
                <a:cubicBezTo>
                  <a:pt x="1646016" y="1471908"/>
                  <a:pt x="1650851" y="1462244"/>
                  <a:pt x="1650851" y="1451318"/>
                </a:cubicBezTo>
                <a:cubicBezTo>
                  <a:pt x="1650851" y="1435327"/>
                  <a:pt x="1639935" y="1424009"/>
                  <a:pt x="1618103" y="1417364"/>
                </a:cubicBezTo>
                <a:cubicBezTo>
                  <a:pt x="1596271" y="1410719"/>
                  <a:pt x="1564333" y="1407396"/>
                  <a:pt x="1522289" y="1407396"/>
                </a:cubicBezTo>
                <a:close/>
                <a:moveTo>
                  <a:pt x="3016257" y="1405210"/>
                </a:moveTo>
                <a:cubicBezTo>
                  <a:pt x="2957047" y="1405210"/>
                  <a:pt x="2906657" y="1423097"/>
                  <a:pt x="2865086" y="1458870"/>
                </a:cubicBezTo>
                <a:cubicBezTo>
                  <a:pt x="2821310" y="1496321"/>
                  <a:pt x="2799421" y="1543661"/>
                  <a:pt x="2799421" y="1600890"/>
                </a:cubicBezTo>
                <a:cubicBezTo>
                  <a:pt x="2799421" y="1660460"/>
                  <a:pt x="2822930" y="1709457"/>
                  <a:pt x="2869946" y="1747881"/>
                </a:cubicBezTo>
                <a:cubicBezTo>
                  <a:pt x="2906521" y="1778151"/>
                  <a:pt x="2950792" y="1793285"/>
                  <a:pt x="3002758" y="1793285"/>
                </a:cubicBezTo>
                <a:cubicBezTo>
                  <a:pt x="3047356" y="1793285"/>
                  <a:pt x="3086032" y="1783208"/>
                  <a:pt x="3118786" y="1763055"/>
                </a:cubicBezTo>
                <a:cubicBezTo>
                  <a:pt x="3134378" y="1753440"/>
                  <a:pt x="3147053" y="1742102"/>
                  <a:pt x="3156812" y="1729045"/>
                </a:cubicBezTo>
                <a:cubicBezTo>
                  <a:pt x="3166571" y="1715988"/>
                  <a:pt x="3171451" y="1703182"/>
                  <a:pt x="3171451" y="1690629"/>
                </a:cubicBezTo>
                <a:cubicBezTo>
                  <a:pt x="3171451" y="1678576"/>
                  <a:pt x="3167606" y="1667816"/>
                  <a:pt x="3159917" y="1658352"/>
                </a:cubicBezTo>
                <a:cubicBezTo>
                  <a:pt x="3152227" y="1648887"/>
                  <a:pt x="3143011" y="1644155"/>
                  <a:pt x="3132267" y="1644155"/>
                </a:cubicBezTo>
                <a:cubicBezTo>
                  <a:pt x="3126969" y="1644155"/>
                  <a:pt x="3121408" y="1645611"/>
                  <a:pt x="3115582" y="1648521"/>
                </a:cubicBezTo>
                <a:cubicBezTo>
                  <a:pt x="3104316" y="1653850"/>
                  <a:pt x="3094761" y="1657495"/>
                  <a:pt x="3086918" y="1659457"/>
                </a:cubicBezTo>
                <a:cubicBezTo>
                  <a:pt x="3079076" y="1661418"/>
                  <a:pt x="3069385" y="1662398"/>
                  <a:pt x="3057847" y="1662398"/>
                </a:cubicBezTo>
                <a:cubicBezTo>
                  <a:pt x="3034291" y="1662398"/>
                  <a:pt x="3014761" y="1654091"/>
                  <a:pt x="2999258" y="1637475"/>
                </a:cubicBezTo>
                <a:cubicBezTo>
                  <a:pt x="2979806" y="1616445"/>
                  <a:pt x="2970080" y="1592213"/>
                  <a:pt x="2970080" y="1564776"/>
                </a:cubicBezTo>
                <a:cubicBezTo>
                  <a:pt x="2970080" y="1549394"/>
                  <a:pt x="2973991" y="1536695"/>
                  <a:pt x="2981814" y="1526680"/>
                </a:cubicBezTo>
                <a:cubicBezTo>
                  <a:pt x="2989637" y="1516665"/>
                  <a:pt x="2998930" y="1511657"/>
                  <a:pt x="3009693" y="1511657"/>
                </a:cubicBezTo>
                <a:cubicBezTo>
                  <a:pt x="3024545" y="1511657"/>
                  <a:pt x="3034705" y="1520166"/>
                  <a:pt x="3040174" y="1537185"/>
                </a:cubicBezTo>
                <a:cubicBezTo>
                  <a:pt x="3046503" y="1556924"/>
                  <a:pt x="3051433" y="1569379"/>
                  <a:pt x="3054964" y="1574549"/>
                </a:cubicBezTo>
                <a:cubicBezTo>
                  <a:pt x="3066645" y="1591234"/>
                  <a:pt x="3083900" y="1599576"/>
                  <a:pt x="3106728" y="1599576"/>
                </a:cubicBezTo>
                <a:cubicBezTo>
                  <a:pt x="3128076" y="1599576"/>
                  <a:pt x="3147096" y="1589571"/>
                  <a:pt x="3163789" y="1569561"/>
                </a:cubicBezTo>
                <a:cubicBezTo>
                  <a:pt x="3178381" y="1561182"/>
                  <a:pt x="3185677" y="1545359"/>
                  <a:pt x="3185677" y="1522093"/>
                </a:cubicBezTo>
                <a:cubicBezTo>
                  <a:pt x="3185677" y="1488893"/>
                  <a:pt x="3168812" y="1461182"/>
                  <a:pt x="3135081" y="1438958"/>
                </a:cubicBezTo>
                <a:cubicBezTo>
                  <a:pt x="3100703" y="1416460"/>
                  <a:pt x="3061095" y="1405210"/>
                  <a:pt x="3016257" y="1405210"/>
                </a:cubicBezTo>
                <a:close/>
                <a:moveTo>
                  <a:pt x="2073649" y="1404844"/>
                </a:moveTo>
                <a:cubicBezTo>
                  <a:pt x="2024582" y="1404844"/>
                  <a:pt x="1976135" y="1417574"/>
                  <a:pt x="1928309" y="1443034"/>
                </a:cubicBezTo>
                <a:cubicBezTo>
                  <a:pt x="1913968" y="1450758"/>
                  <a:pt x="1901689" y="1460990"/>
                  <a:pt x="1891470" y="1473729"/>
                </a:cubicBezTo>
                <a:cubicBezTo>
                  <a:pt x="1881252" y="1486469"/>
                  <a:pt x="1876143" y="1499549"/>
                  <a:pt x="1876143" y="1512971"/>
                </a:cubicBezTo>
                <a:cubicBezTo>
                  <a:pt x="1876143" y="1526594"/>
                  <a:pt x="1880653" y="1537625"/>
                  <a:pt x="1889671" y="1546062"/>
                </a:cubicBezTo>
                <a:cubicBezTo>
                  <a:pt x="1898690" y="1554500"/>
                  <a:pt x="1910159" y="1558718"/>
                  <a:pt x="1924076" y="1558718"/>
                </a:cubicBezTo>
                <a:cubicBezTo>
                  <a:pt x="1950435" y="1558718"/>
                  <a:pt x="1975459" y="1541816"/>
                  <a:pt x="1999147" y="1508012"/>
                </a:cubicBezTo>
                <a:cubicBezTo>
                  <a:pt x="2006674" y="1497687"/>
                  <a:pt x="2012783" y="1490728"/>
                  <a:pt x="2017475" y="1487136"/>
                </a:cubicBezTo>
                <a:cubicBezTo>
                  <a:pt x="2022167" y="1483543"/>
                  <a:pt x="2027271" y="1481746"/>
                  <a:pt x="2032791" y="1481746"/>
                </a:cubicBezTo>
                <a:cubicBezTo>
                  <a:pt x="2041705" y="1481746"/>
                  <a:pt x="2048408" y="1486596"/>
                  <a:pt x="2052900" y="1496295"/>
                </a:cubicBezTo>
                <a:cubicBezTo>
                  <a:pt x="2057392" y="1505994"/>
                  <a:pt x="2059638" y="1523104"/>
                  <a:pt x="2059638" y="1547626"/>
                </a:cubicBezTo>
                <a:cubicBezTo>
                  <a:pt x="2059638" y="1555451"/>
                  <a:pt x="2058653" y="1560119"/>
                  <a:pt x="2056681" y="1561631"/>
                </a:cubicBezTo>
                <a:cubicBezTo>
                  <a:pt x="2054711" y="1563143"/>
                  <a:pt x="2047456" y="1563898"/>
                  <a:pt x="2034918" y="1563898"/>
                </a:cubicBezTo>
                <a:cubicBezTo>
                  <a:pt x="1969442" y="1564150"/>
                  <a:pt x="1920049" y="1580291"/>
                  <a:pt x="1886742" y="1612320"/>
                </a:cubicBezTo>
                <a:cubicBezTo>
                  <a:pt x="1864840" y="1633179"/>
                  <a:pt x="1853889" y="1657337"/>
                  <a:pt x="1853889" y="1684792"/>
                </a:cubicBezTo>
                <a:cubicBezTo>
                  <a:pt x="1853889" y="1701888"/>
                  <a:pt x="1857938" y="1718206"/>
                  <a:pt x="1866036" y="1733745"/>
                </a:cubicBezTo>
                <a:cubicBezTo>
                  <a:pt x="1874134" y="1749285"/>
                  <a:pt x="1885117" y="1761896"/>
                  <a:pt x="1898985" y="1771577"/>
                </a:cubicBezTo>
                <a:cubicBezTo>
                  <a:pt x="1919914" y="1786049"/>
                  <a:pt x="1947127" y="1793285"/>
                  <a:pt x="1980625" y="1793285"/>
                </a:cubicBezTo>
                <a:cubicBezTo>
                  <a:pt x="2013247" y="1793285"/>
                  <a:pt x="2043455" y="1783108"/>
                  <a:pt x="2071247" y="1762752"/>
                </a:cubicBezTo>
                <a:cubicBezTo>
                  <a:pt x="2075929" y="1759276"/>
                  <a:pt x="2079770" y="1757538"/>
                  <a:pt x="2082770" y="1757538"/>
                </a:cubicBezTo>
                <a:cubicBezTo>
                  <a:pt x="2084712" y="1757538"/>
                  <a:pt x="2087396" y="1759660"/>
                  <a:pt x="2090822" y="1763903"/>
                </a:cubicBezTo>
                <a:cubicBezTo>
                  <a:pt x="2107421" y="1783491"/>
                  <a:pt x="2129664" y="1793285"/>
                  <a:pt x="2157550" y="1793285"/>
                </a:cubicBezTo>
                <a:cubicBezTo>
                  <a:pt x="2179041" y="1793285"/>
                  <a:pt x="2200738" y="1786573"/>
                  <a:pt x="2222639" y="1773147"/>
                </a:cubicBezTo>
                <a:cubicBezTo>
                  <a:pt x="2235922" y="1766090"/>
                  <a:pt x="2247633" y="1755713"/>
                  <a:pt x="2257774" y="1742018"/>
                </a:cubicBezTo>
                <a:cubicBezTo>
                  <a:pt x="2267914" y="1728323"/>
                  <a:pt x="2272985" y="1714843"/>
                  <a:pt x="2272985" y="1701576"/>
                </a:cubicBezTo>
                <a:cubicBezTo>
                  <a:pt x="2272985" y="1688395"/>
                  <a:pt x="2266856" y="1680845"/>
                  <a:pt x="2254597" y="1678926"/>
                </a:cubicBezTo>
                <a:cubicBezTo>
                  <a:pt x="2247775" y="1677864"/>
                  <a:pt x="2243744" y="1676960"/>
                  <a:pt x="2242501" y="1676214"/>
                </a:cubicBezTo>
                <a:cubicBezTo>
                  <a:pt x="2241259" y="1675468"/>
                  <a:pt x="2239150" y="1672124"/>
                  <a:pt x="2236173" y="1666183"/>
                </a:cubicBezTo>
                <a:cubicBezTo>
                  <a:pt x="2232259" y="1657990"/>
                  <a:pt x="2230302" y="1633014"/>
                  <a:pt x="2230302" y="1591257"/>
                </a:cubicBezTo>
                <a:lnTo>
                  <a:pt x="2231028" y="1536906"/>
                </a:lnTo>
                <a:cubicBezTo>
                  <a:pt x="2231028" y="1515388"/>
                  <a:pt x="2227678" y="1496678"/>
                  <a:pt x="2220977" y="1480775"/>
                </a:cubicBezTo>
                <a:cubicBezTo>
                  <a:pt x="2214275" y="1464873"/>
                  <a:pt x="2202544" y="1450768"/>
                  <a:pt x="2185781" y="1438458"/>
                </a:cubicBezTo>
                <a:cubicBezTo>
                  <a:pt x="2154965" y="1416049"/>
                  <a:pt x="2117588" y="1404844"/>
                  <a:pt x="2073649" y="1404844"/>
                </a:cubicBezTo>
                <a:close/>
                <a:moveTo>
                  <a:pt x="4386732" y="1385508"/>
                </a:moveTo>
                <a:cubicBezTo>
                  <a:pt x="4381891" y="1385508"/>
                  <a:pt x="4376048" y="1388074"/>
                  <a:pt x="4369204" y="1393205"/>
                </a:cubicBezTo>
                <a:cubicBezTo>
                  <a:pt x="4343887" y="1413367"/>
                  <a:pt x="4318842" y="1423448"/>
                  <a:pt x="4294069" y="1423448"/>
                </a:cubicBezTo>
                <a:cubicBezTo>
                  <a:pt x="4285999" y="1423448"/>
                  <a:pt x="4272013" y="1421481"/>
                  <a:pt x="4252112" y="1417547"/>
                </a:cubicBezTo>
                <a:cubicBezTo>
                  <a:pt x="4226652" y="1412241"/>
                  <a:pt x="4204279" y="1409588"/>
                  <a:pt x="4184994" y="1409588"/>
                </a:cubicBezTo>
                <a:cubicBezTo>
                  <a:pt x="4135919" y="1409588"/>
                  <a:pt x="4090027" y="1424531"/>
                  <a:pt x="4047316" y="1454417"/>
                </a:cubicBezTo>
                <a:cubicBezTo>
                  <a:pt x="4032852" y="1461924"/>
                  <a:pt x="4020846" y="1473657"/>
                  <a:pt x="4011298" y="1489615"/>
                </a:cubicBezTo>
                <a:cubicBezTo>
                  <a:pt x="4001750" y="1505573"/>
                  <a:pt x="3996976" y="1522358"/>
                  <a:pt x="3996976" y="1539969"/>
                </a:cubicBezTo>
                <a:cubicBezTo>
                  <a:pt x="3996976" y="1573146"/>
                  <a:pt x="4013855" y="1602621"/>
                  <a:pt x="4047613" y="1628394"/>
                </a:cubicBezTo>
                <a:cubicBezTo>
                  <a:pt x="4046202" y="1632441"/>
                  <a:pt x="4045497" y="1635068"/>
                  <a:pt x="4045497" y="1636278"/>
                </a:cubicBezTo>
                <a:cubicBezTo>
                  <a:pt x="4045497" y="1636134"/>
                  <a:pt x="4043934" y="1636843"/>
                  <a:pt x="4040811" y="1638405"/>
                </a:cubicBezTo>
                <a:cubicBezTo>
                  <a:pt x="4025881" y="1645738"/>
                  <a:pt x="4013323" y="1656151"/>
                  <a:pt x="4003136" y="1669645"/>
                </a:cubicBezTo>
                <a:cubicBezTo>
                  <a:pt x="3992948" y="1683138"/>
                  <a:pt x="3987855" y="1696578"/>
                  <a:pt x="3987855" y="1709965"/>
                </a:cubicBezTo>
                <a:cubicBezTo>
                  <a:pt x="3987855" y="1729925"/>
                  <a:pt x="3998435" y="1748765"/>
                  <a:pt x="4019597" y="1766485"/>
                </a:cubicBezTo>
                <a:cubicBezTo>
                  <a:pt x="4023973" y="1770159"/>
                  <a:pt x="4026160" y="1772112"/>
                  <a:pt x="4026160" y="1772345"/>
                </a:cubicBezTo>
                <a:cubicBezTo>
                  <a:pt x="4026160" y="1772418"/>
                  <a:pt x="4025013" y="1773101"/>
                  <a:pt x="4022719" y="1774391"/>
                </a:cubicBezTo>
                <a:cubicBezTo>
                  <a:pt x="4011285" y="1778864"/>
                  <a:pt x="4002556" y="1785725"/>
                  <a:pt x="3996529" y="1794974"/>
                </a:cubicBezTo>
                <a:cubicBezTo>
                  <a:pt x="3990502" y="1804224"/>
                  <a:pt x="3987488" y="1814313"/>
                  <a:pt x="3987488" y="1825243"/>
                </a:cubicBezTo>
                <a:cubicBezTo>
                  <a:pt x="3987488" y="1840533"/>
                  <a:pt x="3992532" y="1855079"/>
                  <a:pt x="4002618" y="1868883"/>
                </a:cubicBezTo>
                <a:cubicBezTo>
                  <a:pt x="4012705" y="1882686"/>
                  <a:pt x="4026042" y="1893735"/>
                  <a:pt x="4042630" y="1902029"/>
                </a:cubicBezTo>
                <a:cubicBezTo>
                  <a:pt x="4077140" y="1919032"/>
                  <a:pt x="4122040" y="1927533"/>
                  <a:pt x="4177331" y="1927533"/>
                </a:cubicBezTo>
                <a:cubicBezTo>
                  <a:pt x="4221185" y="1927533"/>
                  <a:pt x="4259656" y="1922349"/>
                  <a:pt x="4292743" y="1911982"/>
                </a:cubicBezTo>
                <a:cubicBezTo>
                  <a:pt x="4335903" y="1898351"/>
                  <a:pt x="4368659" y="1877311"/>
                  <a:pt x="4391010" y="1848863"/>
                </a:cubicBezTo>
                <a:cubicBezTo>
                  <a:pt x="4410149" y="1824299"/>
                  <a:pt x="4419718" y="1798915"/>
                  <a:pt x="4419718" y="1772711"/>
                </a:cubicBezTo>
                <a:cubicBezTo>
                  <a:pt x="4419718" y="1756530"/>
                  <a:pt x="4415673" y="1741277"/>
                  <a:pt x="4407582" y="1726953"/>
                </a:cubicBezTo>
                <a:cubicBezTo>
                  <a:pt x="4399491" y="1712628"/>
                  <a:pt x="4387854" y="1701084"/>
                  <a:pt x="4372669" y="1692321"/>
                </a:cubicBezTo>
                <a:cubicBezTo>
                  <a:pt x="4356848" y="1682829"/>
                  <a:pt x="4333932" y="1678083"/>
                  <a:pt x="4303923" y="1678083"/>
                </a:cubicBezTo>
                <a:cubicBezTo>
                  <a:pt x="4284811" y="1678083"/>
                  <a:pt x="4255034" y="1680918"/>
                  <a:pt x="4214591" y="1686589"/>
                </a:cubicBezTo>
                <a:cubicBezTo>
                  <a:pt x="4196173" y="1689185"/>
                  <a:pt x="4182174" y="1690484"/>
                  <a:pt x="4172593" y="1690484"/>
                </a:cubicBezTo>
                <a:cubicBezTo>
                  <a:pt x="4159532" y="1690484"/>
                  <a:pt x="4149787" y="1688667"/>
                  <a:pt x="4143357" y="1685033"/>
                </a:cubicBezTo>
                <a:cubicBezTo>
                  <a:pt x="4136927" y="1681400"/>
                  <a:pt x="4133712" y="1676822"/>
                  <a:pt x="4133712" y="1671299"/>
                </a:cubicBezTo>
                <a:cubicBezTo>
                  <a:pt x="4133712" y="1663369"/>
                  <a:pt x="4137551" y="1659404"/>
                  <a:pt x="4145229" y="1659404"/>
                </a:cubicBezTo>
                <a:cubicBezTo>
                  <a:pt x="4148027" y="1659404"/>
                  <a:pt x="4152581" y="1659769"/>
                  <a:pt x="4158891" y="1660497"/>
                </a:cubicBezTo>
                <a:cubicBezTo>
                  <a:pt x="4166673" y="1661470"/>
                  <a:pt x="4174888" y="1661956"/>
                  <a:pt x="4183535" y="1661956"/>
                </a:cubicBezTo>
                <a:cubicBezTo>
                  <a:pt x="4217656" y="1661956"/>
                  <a:pt x="4248990" y="1656927"/>
                  <a:pt x="4277535" y="1646867"/>
                </a:cubicBezTo>
                <a:cubicBezTo>
                  <a:pt x="4306079" y="1636808"/>
                  <a:pt x="4326346" y="1623354"/>
                  <a:pt x="4338333" y="1606506"/>
                </a:cubicBezTo>
                <a:cubicBezTo>
                  <a:pt x="4365591" y="1583767"/>
                  <a:pt x="4379220" y="1556967"/>
                  <a:pt x="4379220" y="1526104"/>
                </a:cubicBezTo>
                <a:cubicBezTo>
                  <a:pt x="4379220" y="1521833"/>
                  <a:pt x="4378780" y="1516622"/>
                  <a:pt x="4377901" y="1510471"/>
                </a:cubicBezTo>
                <a:cubicBezTo>
                  <a:pt x="4377567" y="1506937"/>
                  <a:pt x="4377401" y="1504609"/>
                  <a:pt x="4377401" y="1503489"/>
                </a:cubicBezTo>
                <a:cubicBezTo>
                  <a:pt x="4377401" y="1502811"/>
                  <a:pt x="4379280" y="1500819"/>
                  <a:pt x="4383040" y="1497513"/>
                </a:cubicBezTo>
                <a:cubicBezTo>
                  <a:pt x="4392694" y="1489161"/>
                  <a:pt x="4400856" y="1478186"/>
                  <a:pt x="4407524" y="1464588"/>
                </a:cubicBezTo>
                <a:cubicBezTo>
                  <a:pt x="4414192" y="1450990"/>
                  <a:pt x="4417526" y="1438664"/>
                  <a:pt x="4417526" y="1427610"/>
                </a:cubicBezTo>
                <a:cubicBezTo>
                  <a:pt x="4417526" y="1416994"/>
                  <a:pt x="4414618" y="1407324"/>
                  <a:pt x="4408800" y="1398597"/>
                </a:cubicBezTo>
                <a:cubicBezTo>
                  <a:pt x="4402982" y="1389871"/>
                  <a:pt x="4395626" y="1385508"/>
                  <a:pt x="4386732" y="1385508"/>
                </a:cubicBezTo>
                <a:close/>
                <a:moveTo>
                  <a:pt x="3338969" y="1270597"/>
                </a:moveTo>
                <a:cubicBezTo>
                  <a:pt x="3311567" y="1270597"/>
                  <a:pt x="3282184" y="1276871"/>
                  <a:pt x="3250817" y="1289421"/>
                </a:cubicBezTo>
                <a:cubicBezTo>
                  <a:pt x="3217800" y="1302571"/>
                  <a:pt x="3201291" y="1321274"/>
                  <a:pt x="3201291" y="1345528"/>
                </a:cubicBezTo>
                <a:cubicBezTo>
                  <a:pt x="3201291" y="1363914"/>
                  <a:pt x="3209953" y="1378481"/>
                  <a:pt x="3227278" y="1389229"/>
                </a:cubicBezTo>
                <a:cubicBezTo>
                  <a:pt x="3237956" y="1396186"/>
                  <a:pt x="3252933" y="1399664"/>
                  <a:pt x="3272211" y="1399664"/>
                </a:cubicBezTo>
                <a:cubicBezTo>
                  <a:pt x="3315825" y="1399664"/>
                  <a:pt x="3352999" y="1390721"/>
                  <a:pt x="3383733" y="1372834"/>
                </a:cubicBezTo>
                <a:cubicBezTo>
                  <a:pt x="3405066" y="1360366"/>
                  <a:pt x="3415731" y="1343360"/>
                  <a:pt x="3415731" y="1321814"/>
                </a:cubicBezTo>
                <a:cubicBezTo>
                  <a:pt x="3415731" y="1305885"/>
                  <a:pt x="3408585" y="1293366"/>
                  <a:pt x="3394291" y="1284258"/>
                </a:cubicBezTo>
                <a:cubicBezTo>
                  <a:pt x="3379997" y="1275150"/>
                  <a:pt x="3361557" y="1270597"/>
                  <a:pt x="3338969" y="1270597"/>
                </a:cubicBezTo>
                <a:close/>
                <a:moveTo>
                  <a:pt x="1288878" y="1269870"/>
                </a:moveTo>
                <a:cubicBezTo>
                  <a:pt x="1267162" y="1269870"/>
                  <a:pt x="1224756" y="1278619"/>
                  <a:pt x="1161659" y="1296118"/>
                </a:cubicBezTo>
                <a:cubicBezTo>
                  <a:pt x="1122828" y="1307098"/>
                  <a:pt x="1103412" y="1323324"/>
                  <a:pt x="1103412" y="1344795"/>
                </a:cubicBezTo>
                <a:cubicBezTo>
                  <a:pt x="1103412" y="1360605"/>
                  <a:pt x="1116158" y="1371598"/>
                  <a:pt x="1141649" y="1377776"/>
                </a:cubicBezTo>
                <a:cubicBezTo>
                  <a:pt x="1144625" y="1380625"/>
                  <a:pt x="1147691" y="1383807"/>
                  <a:pt x="1150845" y="1387322"/>
                </a:cubicBezTo>
                <a:cubicBezTo>
                  <a:pt x="1154000" y="1390837"/>
                  <a:pt x="1155578" y="1396118"/>
                  <a:pt x="1155578" y="1403164"/>
                </a:cubicBezTo>
                <a:cubicBezTo>
                  <a:pt x="1155578" y="1419120"/>
                  <a:pt x="1154167" y="1427099"/>
                  <a:pt x="1151345" y="1427099"/>
                </a:cubicBezTo>
                <a:cubicBezTo>
                  <a:pt x="1150435" y="1427099"/>
                  <a:pt x="1148250" y="1426176"/>
                  <a:pt x="1144794" y="1424331"/>
                </a:cubicBezTo>
                <a:cubicBezTo>
                  <a:pt x="1122241" y="1411584"/>
                  <a:pt x="1096213" y="1405210"/>
                  <a:pt x="1066711" y="1405210"/>
                </a:cubicBezTo>
                <a:cubicBezTo>
                  <a:pt x="1041019" y="1405210"/>
                  <a:pt x="1014927" y="1412086"/>
                  <a:pt x="988437" y="1425837"/>
                </a:cubicBezTo>
                <a:cubicBezTo>
                  <a:pt x="957074" y="1442278"/>
                  <a:pt x="932272" y="1465827"/>
                  <a:pt x="914029" y="1496484"/>
                </a:cubicBezTo>
                <a:cubicBezTo>
                  <a:pt x="894363" y="1529513"/>
                  <a:pt x="884530" y="1563829"/>
                  <a:pt x="884530" y="1599431"/>
                </a:cubicBezTo>
                <a:cubicBezTo>
                  <a:pt x="884530" y="1629886"/>
                  <a:pt x="891826" y="1658340"/>
                  <a:pt x="906419" y="1684792"/>
                </a:cubicBezTo>
                <a:cubicBezTo>
                  <a:pt x="918178" y="1710356"/>
                  <a:pt x="933301" y="1731878"/>
                  <a:pt x="951788" y="1749358"/>
                </a:cubicBezTo>
                <a:cubicBezTo>
                  <a:pt x="983367" y="1778643"/>
                  <a:pt x="1019001" y="1793285"/>
                  <a:pt x="1058688" y="1793285"/>
                </a:cubicBezTo>
                <a:cubicBezTo>
                  <a:pt x="1091004" y="1793285"/>
                  <a:pt x="1120235" y="1782650"/>
                  <a:pt x="1146381" y="1761380"/>
                </a:cubicBezTo>
                <a:cubicBezTo>
                  <a:pt x="1153834" y="1755168"/>
                  <a:pt x="1158651" y="1752062"/>
                  <a:pt x="1160833" y="1752062"/>
                </a:cubicBezTo>
                <a:cubicBezTo>
                  <a:pt x="1163845" y="1752062"/>
                  <a:pt x="1165767" y="1756313"/>
                  <a:pt x="1166600" y="1764816"/>
                </a:cubicBezTo>
                <a:cubicBezTo>
                  <a:pt x="1167434" y="1774839"/>
                  <a:pt x="1169664" y="1781664"/>
                  <a:pt x="1173292" y="1785292"/>
                </a:cubicBezTo>
                <a:cubicBezTo>
                  <a:pt x="1176920" y="1788919"/>
                  <a:pt x="1183710" y="1790734"/>
                  <a:pt x="1193663" y="1790734"/>
                </a:cubicBezTo>
                <a:cubicBezTo>
                  <a:pt x="1229839" y="1790734"/>
                  <a:pt x="1262624" y="1786234"/>
                  <a:pt x="1292017" y="1777234"/>
                </a:cubicBezTo>
                <a:cubicBezTo>
                  <a:pt x="1341340" y="1765848"/>
                  <a:pt x="1366001" y="1748532"/>
                  <a:pt x="1366001" y="1725290"/>
                </a:cubicBezTo>
                <a:cubicBezTo>
                  <a:pt x="1366001" y="1717372"/>
                  <a:pt x="1364150" y="1710598"/>
                  <a:pt x="1360449" y="1704968"/>
                </a:cubicBezTo>
                <a:cubicBezTo>
                  <a:pt x="1356748" y="1699339"/>
                  <a:pt x="1350043" y="1693152"/>
                  <a:pt x="1340334" y="1686408"/>
                </a:cubicBezTo>
                <a:cubicBezTo>
                  <a:pt x="1334621" y="1682409"/>
                  <a:pt x="1331147" y="1678322"/>
                  <a:pt x="1329913" y="1674148"/>
                </a:cubicBezTo>
                <a:cubicBezTo>
                  <a:pt x="1328679" y="1669973"/>
                  <a:pt x="1328061" y="1658687"/>
                  <a:pt x="1328061" y="1640289"/>
                </a:cubicBezTo>
                <a:lnTo>
                  <a:pt x="1328061" y="1307222"/>
                </a:lnTo>
                <a:cubicBezTo>
                  <a:pt x="1328061" y="1282321"/>
                  <a:pt x="1315000" y="1269870"/>
                  <a:pt x="1288878" y="1269870"/>
                </a:cubicBezTo>
                <a:close/>
                <a:moveTo>
                  <a:pt x="531084" y="1258196"/>
                </a:moveTo>
                <a:cubicBezTo>
                  <a:pt x="503024" y="1258196"/>
                  <a:pt x="479884" y="1267438"/>
                  <a:pt x="461664" y="1285921"/>
                </a:cubicBezTo>
                <a:cubicBezTo>
                  <a:pt x="452661" y="1294653"/>
                  <a:pt x="446879" y="1303529"/>
                  <a:pt x="444319" y="1312547"/>
                </a:cubicBezTo>
                <a:cubicBezTo>
                  <a:pt x="441759" y="1321566"/>
                  <a:pt x="440356" y="1336937"/>
                  <a:pt x="440107" y="1358661"/>
                </a:cubicBezTo>
                <a:cubicBezTo>
                  <a:pt x="439875" y="1377346"/>
                  <a:pt x="436580" y="1396821"/>
                  <a:pt x="430224" y="1417087"/>
                </a:cubicBezTo>
                <a:cubicBezTo>
                  <a:pt x="423868" y="1437354"/>
                  <a:pt x="411305" y="1467943"/>
                  <a:pt x="392535" y="1508855"/>
                </a:cubicBezTo>
                <a:lnTo>
                  <a:pt x="341096" y="1621581"/>
                </a:lnTo>
                <a:cubicBezTo>
                  <a:pt x="326248" y="1654149"/>
                  <a:pt x="315088" y="1675060"/>
                  <a:pt x="307616" y="1684316"/>
                </a:cubicBezTo>
                <a:cubicBezTo>
                  <a:pt x="300143" y="1693571"/>
                  <a:pt x="289146" y="1700768"/>
                  <a:pt x="274623" y="1705907"/>
                </a:cubicBezTo>
                <a:cubicBezTo>
                  <a:pt x="263698" y="1709732"/>
                  <a:pt x="255836" y="1714277"/>
                  <a:pt x="251038" y="1719540"/>
                </a:cubicBezTo>
                <a:cubicBezTo>
                  <a:pt x="246239" y="1724803"/>
                  <a:pt x="243840" y="1732190"/>
                  <a:pt x="243840" y="1741701"/>
                </a:cubicBezTo>
                <a:cubicBezTo>
                  <a:pt x="243840" y="1762731"/>
                  <a:pt x="252962" y="1775980"/>
                  <a:pt x="271205" y="1781449"/>
                </a:cubicBezTo>
                <a:cubicBezTo>
                  <a:pt x="292572" y="1787638"/>
                  <a:pt x="323384" y="1790734"/>
                  <a:pt x="363641" y="1790734"/>
                </a:cubicBezTo>
                <a:cubicBezTo>
                  <a:pt x="438164" y="1790734"/>
                  <a:pt x="475425" y="1773783"/>
                  <a:pt x="475425" y="1739882"/>
                </a:cubicBezTo>
                <a:cubicBezTo>
                  <a:pt x="475425" y="1723123"/>
                  <a:pt x="465110" y="1711887"/>
                  <a:pt x="444479" y="1706174"/>
                </a:cubicBezTo>
                <a:cubicBezTo>
                  <a:pt x="436096" y="1703124"/>
                  <a:pt x="431558" y="1701335"/>
                  <a:pt x="430864" y="1700806"/>
                </a:cubicBezTo>
                <a:cubicBezTo>
                  <a:pt x="430170" y="1700277"/>
                  <a:pt x="429823" y="1698466"/>
                  <a:pt x="429823" y="1695373"/>
                </a:cubicBezTo>
                <a:cubicBezTo>
                  <a:pt x="429823" y="1690571"/>
                  <a:pt x="431015" y="1685589"/>
                  <a:pt x="433399" y="1680426"/>
                </a:cubicBezTo>
                <a:cubicBezTo>
                  <a:pt x="435782" y="1675264"/>
                  <a:pt x="438193" y="1671921"/>
                  <a:pt x="440631" y="1670398"/>
                </a:cubicBezTo>
                <a:cubicBezTo>
                  <a:pt x="445820" y="1667204"/>
                  <a:pt x="463811" y="1665607"/>
                  <a:pt x="494604" y="1665607"/>
                </a:cubicBezTo>
                <a:cubicBezTo>
                  <a:pt x="532330" y="1665607"/>
                  <a:pt x="561209" y="1666989"/>
                  <a:pt x="581238" y="1669752"/>
                </a:cubicBezTo>
                <a:cubicBezTo>
                  <a:pt x="597807" y="1672206"/>
                  <a:pt x="606091" y="1679409"/>
                  <a:pt x="606091" y="1691362"/>
                </a:cubicBezTo>
                <a:cubicBezTo>
                  <a:pt x="606091" y="1697086"/>
                  <a:pt x="602043" y="1701326"/>
                  <a:pt x="593947" y="1704082"/>
                </a:cubicBezTo>
                <a:cubicBezTo>
                  <a:pt x="582595" y="1707868"/>
                  <a:pt x="574485" y="1712353"/>
                  <a:pt x="569617" y="1717537"/>
                </a:cubicBezTo>
                <a:cubicBezTo>
                  <a:pt x="564749" y="1722721"/>
                  <a:pt x="562315" y="1729925"/>
                  <a:pt x="562315" y="1739150"/>
                </a:cubicBezTo>
                <a:cubicBezTo>
                  <a:pt x="562315" y="1750831"/>
                  <a:pt x="566553" y="1760624"/>
                  <a:pt x="575029" y="1768528"/>
                </a:cubicBezTo>
                <a:cubicBezTo>
                  <a:pt x="583506" y="1776433"/>
                  <a:pt x="597607" y="1781645"/>
                  <a:pt x="617335" y="1784164"/>
                </a:cubicBezTo>
                <a:cubicBezTo>
                  <a:pt x="637779" y="1788788"/>
                  <a:pt x="675911" y="1791100"/>
                  <a:pt x="731729" y="1791100"/>
                </a:cubicBezTo>
                <a:cubicBezTo>
                  <a:pt x="781435" y="1791100"/>
                  <a:pt x="818025" y="1786832"/>
                  <a:pt x="841499" y="1778298"/>
                </a:cubicBezTo>
                <a:cubicBezTo>
                  <a:pt x="864972" y="1769764"/>
                  <a:pt x="876709" y="1754890"/>
                  <a:pt x="876709" y="1733679"/>
                </a:cubicBezTo>
                <a:cubicBezTo>
                  <a:pt x="876709" y="1714397"/>
                  <a:pt x="866341" y="1703173"/>
                  <a:pt x="845606" y="1700006"/>
                </a:cubicBezTo>
                <a:cubicBezTo>
                  <a:pt x="837033" y="1698619"/>
                  <a:pt x="831030" y="1696255"/>
                  <a:pt x="827598" y="1692917"/>
                </a:cubicBezTo>
                <a:cubicBezTo>
                  <a:pt x="824166" y="1689578"/>
                  <a:pt x="819336" y="1681445"/>
                  <a:pt x="813108" y="1668520"/>
                </a:cubicBezTo>
                <a:lnTo>
                  <a:pt x="744159" y="1520779"/>
                </a:lnTo>
                <a:cubicBezTo>
                  <a:pt x="684410" y="1393198"/>
                  <a:pt x="638524" y="1315896"/>
                  <a:pt x="606498" y="1288874"/>
                </a:cubicBezTo>
                <a:cubicBezTo>
                  <a:pt x="582678" y="1268422"/>
                  <a:pt x="557540" y="1258196"/>
                  <a:pt x="531084" y="1258196"/>
                </a:cubicBezTo>
                <a:close/>
                <a:moveTo>
                  <a:pt x="0" y="0"/>
                </a:moveTo>
                <a:lnTo>
                  <a:pt x="4572000" y="0"/>
                </a:lnTo>
                <a:lnTo>
                  <a:pt x="4572000" y="6100763"/>
                </a:lnTo>
                <a:lnTo>
                  <a:pt x="0" y="610076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B31490-8229-C145-1217-25AA922792E0}"/>
              </a:ext>
            </a:extLst>
          </p:cNvPr>
          <p:cNvSpPr txBox="1"/>
          <p:nvPr/>
        </p:nvSpPr>
        <p:spPr>
          <a:xfrm>
            <a:off x="-10064" y="5606736"/>
            <a:ext cx="4953000" cy="44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5000"/>
              </a:lnSpc>
            </a:pPr>
            <a:r>
              <a:rPr lang="en-US" sz="2400" dirty="0"/>
              <a:t>Opening Remarks – Mr. Haas</a:t>
            </a:r>
          </a:p>
        </p:txBody>
      </p:sp>
    </p:spTree>
    <p:extLst>
      <p:ext uri="{BB962C8B-B14F-4D97-AF65-F5344CB8AC3E}">
        <p14:creationId xmlns:p14="http://schemas.microsoft.com/office/powerpoint/2010/main" val="1916593297"/>
      </p:ext>
    </p:extLst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arford Glen and Goldfish 016">
            <a:extLst>
              <a:ext uri="{FF2B5EF4-FFF2-40B4-BE49-F238E27FC236}">
                <a16:creationId xmlns:a16="http://schemas.microsoft.com/office/drawing/2014/main" id="{214DF99E-FD1A-AFF5-36A2-7F6E81D91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CA15C205-C622-D80E-5332-2B17DF884D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447712"/>
              </p:ext>
            </p:extLst>
          </p:nvPr>
        </p:nvGraphicFramePr>
        <p:xfrm>
          <a:off x="0" y="-1"/>
          <a:ext cx="9144000" cy="68669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405937335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148032045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630536004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48192546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79941888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154704719"/>
                    </a:ext>
                  </a:extLst>
                </a:gridCol>
              </a:tblGrid>
              <a:tr h="132138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6687252"/>
                  </a:ext>
                </a:extLst>
              </a:tr>
              <a:tr h="1572451">
                <a:tc gridSpan="2">
                  <a:txBody>
                    <a:bodyPr/>
                    <a:lstStyle/>
                    <a:p>
                      <a:pPr algn="ctr"/>
                      <a:r>
                        <a:rPr kumimoji="0" lang="en-US" altLang="en-US" sz="4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A5182"/>
                          </a:solidFill>
                          <a:effectLst/>
                          <a:uLnTx/>
                          <a:uFillTx/>
                          <a:latin typeface="+mn-lt"/>
                          <a:ea typeface="+mj-ea"/>
                          <a:cs typeface="+mj-cs"/>
                        </a:rPr>
                        <a:t>Our Goals</a:t>
                      </a:r>
                      <a:endParaRPr lang="en-US" sz="2400" b="1" dirty="0">
                        <a:solidFill>
                          <a:srgbClr val="3A5182"/>
                        </a:solidFill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2054516"/>
                  </a:ext>
                </a:extLst>
              </a:tr>
              <a:tr h="132138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gridSpan="4">
                  <a:txBody>
                    <a:bodyPr/>
                    <a:lstStyle/>
                    <a:p>
                      <a:r>
                        <a:rPr lang="en-US" i="0" dirty="0"/>
                        <a:t>To prepare students to succeed in any STEM Major in college (Engineering, Math, Science, CS).</a:t>
                      </a:r>
                    </a:p>
                    <a:p>
                      <a:endParaRPr lang="en-US" i="0" dirty="0"/>
                    </a:p>
                    <a:p>
                      <a:r>
                        <a:rPr lang="en-US" i="0" dirty="0"/>
                        <a:t>To challenge students to </a:t>
                      </a:r>
                      <a:r>
                        <a:rPr lang="en-US" b="1" i="0" dirty="0"/>
                        <a:t>problem solve </a:t>
                      </a:r>
                      <a:r>
                        <a:rPr lang="en-US" i="0" dirty="0"/>
                        <a:t>and become independent </a:t>
                      </a:r>
                      <a:r>
                        <a:rPr lang="en-US" b="1" i="0" dirty="0"/>
                        <a:t>self-reliant</a:t>
                      </a:r>
                      <a:r>
                        <a:rPr lang="en-US" i="0" dirty="0"/>
                        <a:t> learners.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r>
                        <a:rPr lang="en-US" dirty="0"/>
                        <a:t>To prepare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724925"/>
                  </a:ext>
                </a:extLst>
              </a:tr>
              <a:tr h="132138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 v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8781781"/>
                  </a:ext>
                </a:extLst>
              </a:tr>
              <a:tr h="132138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83479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5554844"/>
      </p:ext>
    </p:extLst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>
            <a:extLst>
              <a:ext uri="{FF2B5EF4-FFF2-40B4-BE49-F238E27FC236}">
                <a16:creationId xmlns:a16="http://schemas.microsoft.com/office/drawing/2014/main" id="{E027CAC4-1FA7-4C62-BEAE-A4CCECBDB6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908180"/>
            <a:ext cx="8741229" cy="4648200"/>
          </a:xfrm>
        </p:spPr>
        <p:txBody>
          <a:bodyPr rtlCol="0">
            <a:noAutofit/>
          </a:bodyPr>
          <a:lstStyle/>
          <a:p>
            <a:pPr marL="761947" indent="-457200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800">
                <a:ea typeface="ＭＳ Ｐゴシック" pitchFamily="34" charset="-128"/>
              </a:rPr>
              <a:t>176 </a:t>
            </a:r>
            <a:r>
              <a:rPr lang="en-US" altLang="en-US" sz="2800" dirty="0">
                <a:ea typeface="ＭＳ Ｐゴシック" pitchFamily="34" charset="-128"/>
              </a:rPr>
              <a:t>students - from all HCPS middle schools as well as several private schools</a:t>
            </a:r>
          </a:p>
          <a:p>
            <a:pPr marL="761947" indent="-457200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800" dirty="0">
                <a:ea typeface="ＭＳ Ｐゴシック" pitchFamily="34" charset="-128"/>
              </a:rPr>
              <a:t>9 SMA Faculty Members</a:t>
            </a: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400" dirty="0">
                <a:ea typeface="ＭＳ Ｐゴシック" pitchFamily="34" charset="-128"/>
              </a:rPr>
              <a:t>Mr. Mark Evans – Mathematics</a:t>
            </a: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400" dirty="0">
                <a:ea typeface="ＭＳ Ｐゴシック" pitchFamily="34" charset="-128"/>
              </a:rPr>
              <a:t>Mrs. Yvonne Gabriel – Science</a:t>
            </a: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400" dirty="0">
                <a:ea typeface="ＭＳ Ｐゴシック" pitchFamily="34" charset="-128"/>
              </a:rPr>
              <a:t>Mr. Mike Homishak – Science</a:t>
            </a: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400" dirty="0">
                <a:ea typeface="ＭＳ Ｐゴシック" pitchFamily="34" charset="-128"/>
              </a:rPr>
              <a:t>Ms. Diana Liberto – Mathematics</a:t>
            </a: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400" dirty="0">
                <a:ea typeface="ＭＳ Ｐゴシック" pitchFamily="34" charset="-128"/>
              </a:rPr>
              <a:t>Mr. Tim Polack - Mathematics</a:t>
            </a: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400" dirty="0">
                <a:ea typeface="ＭＳ Ｐゴシック" pitchFamily="34" charset="-128"/>
              </a:rPr>
              <a:t>Mr. Jason Sherid – Science</a:t>
            </a: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400" dirty="0">
                <a:ea typeface="ＭＳ Ｐゴシック" pitchFamily="34" charset="-128"/>
              </a:rPr>
              <a:t>Mr. Aaron Simmons – Science</a:t>
            </a: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400" dirty="0">
                <a:ea typeface="ＭＳ Ｐゴシック" pitchFamily="34" charset="-128"/>
              </a:rPr>
              <a:t>Mr. Andrew Webster – Mathematics</a:t>
            </a: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en-US" altLang="en-US" sz="2400" dirty="0">
              <a:ea typeface="ＭＳ Ｐゴシック" pitchFamily="34" charset="-128"/>
            </a:endParaRPr>
          </a:p>
          <a:p>
            <a:pPr marL="731784" lvl="1" indent="0" defTabSz="1218987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400" dirty="0">
                <a:ea typeface="ＭＳ Ｐゴシック" pitchFamily="34" charset="-128"/>
              </a:rPr>
              <a:t>Mrs. Sarah Ashley – Program Specialist</a:t>
            </a:r>
          </a:p>
          <a:p>
            <a:pPr marL="1188984" lvl="1" indent="-457200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en-US" altLang="en-US" dirty="0">
              <a:ea typeface="ＭＳ Ｐゴシック" pitchFamily="34" charset="-128"/>
            </a:endParaRPr>
          </a:p>
          <a:p>
            <a:pPr marL="1188984" lvl="1" indent="-457200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en-US" altLang="en-US" dirty="0">
              <a:ea typeface="ＭＳ Ｐゴシック" pitchFamily="34" charset="-128"/>
            </a:endParaRPr>
          </a:p>
          <a:p>
            <a:pPr marL="304747" indent="0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 marL="304747" indent="0" defTabSz="1218987" eaLnBrk="1" fontAlgn="auto" hangingPunct="1">
              <a:lnSpc>
                <a:spcPct val="80000"/>
              </a:lnSpc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US" altLang="en-US" sz="1600" dirty="0">
                <a:ea typeface="ＭＳ Ｐゴシック" pitchFamily="34" charset="-128"/>
              </a:rPr>
              <a:t>	</a:t>
            </a:r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7D244CDE-356D-4649-82ED-44241F6BB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7902575" cy="685800"/>
          </a:xfrm>
        </p:spPr>
        <p:txBody>
          <a:bodyPr/>
          <a:lstStyle/>
          <a:p>
            <a:pPr eaLnBrk="1" hangingPunct="1"/>
            <a:r>
              <a:rPr lang="en-US" altLang="en-US" sz="4000" b="1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SMA Student Body and Staff</a:t>
            </a:r>
          </a:p>
        </p:txBody>
      </p:sp>
      <p:pic>
        <p:nvPicPr>
          <p:cNvPr id="23556" name="Picture 5" descr="BRAINS">
            <a:extLst>
              <a:ext uri="{FF2B5EF4-FFF2-40B4-BE49-F238E27FC236}">
                <a16:creationId xmlns:a16="http://schemas.microsoft.com/office/drawing/2014/main" id="{8C589298-9200-40ED-A060-62EA07C06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0" r="4620"/>
          <a:stretch>
            <a:fillRect/>
          </a:stretch>
        </p:blipFill>
        <p:spPr bwMode="auto">
          <a:xfrm>
            <a:off x="5943600" y="1981200"/>
            <a:ext cx="3058543" cy="25273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 descr="SMA Logo With Color Change b-y">
            <a:extLst>
              <a:ext uri="{FF2B5EF4-FFF2-40B4-BE49-F238E27FC236}">
                <a16:creationId xmlns:a16="http://schemas.microsoft.com/office/drawing/2014/main" id="{78275FC2-51F1-B54E-B6FA-21175EE63F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4208" y="4724400"/>
            <a:ext cx="1774825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itle 2">
            <a:extLst>
              <a:ext uri="{FF2B5EF4-FFF2-40B4-BE49-F238E27FC236}">
                <a16:creationId xmlns:a16="http://schemas.microsoft.com/office/drawing/2014/main" id="{76512848-8FCE-4476-A34E-A78FE8F30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"/>
            <a:ext cx="7620000" cy="1397000"/>
          </a:xfrm>
        </p:spPr>
        <p:txBody>
          <a:bodyPr wrap="square" anchor="b">
            <a:normAutofit/>
          </a:bodyPr>
          <a:lstStyle/>
          <a:p>
            <a:r>
              <a:rPr lang="en-US" altLang="en-US" b="1" dirty="0">
                <a:solidFill>
                  <a:srgbClr val="3A5182"/>
                </a:solidFill>
              </a:rPr>
              <a:t>Myth </a:t>
            </a:r>
            <a:r>
              <a:rPr lang="en-US" altLang="en-US" b="1" baseline="30000" dirty="0">
                <a:solidFill>
                  <a:srgbClr val="3A5182"/>
                </a:solidFill>
              </a:rPr>
              <a:t>#</a:t>
            </a:r>
            <a:r>
              <a:rPr lang="en-US" altLang="en-US" b="1" dirty="0">
                <a:solidFill>
                  <a:srgbClr val="3A5182"/>
                </a:solidFill>
              </a:rPr>
              <a:t>1</a:t>
            </a:r>
          </a:p>
        </p:txBody>
      </p:sp>
      <p:sp>
        <p:nvSpPr>
          <p:cNvPr id="25602" name="Content Placeholder 1">
            <a:extLst>
              <a:ext uri="{FF2B5EF4-FFF2-40B4-BE49-F238E27FC236}">
                <a16:creationId xmlns:a16="http://schemas.microsoft.com/office/drawing/2014/main" id="{3A66C152-F949-4D74-B4AE-DE80DACF7A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24400" y="1701800"/>
            <a:ext cx="3733800" cy="4470400"/>
          </a:xfrm>
        </p:spPr>
        <p:txBody>
          <a:bodyPr wrap="square" anchor="t"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800" dirty="0"/>
              <a:t>SMA students don’t have time to participate in sports, art, clubs, or music!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02E734B-0175-3A44-9993-A78A8A5730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96" r="8696"/>
          <a:stretch>
            <a:fillRect/>
          </a:stretch>
        </p:blipFill>
        <p:spPr bwMode="auto">
          <a:xfrm rot="5400000">
            <a:off x="5362502" y="3825802"/>
            <a:ext cx="2686196" cy="2438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2051" name="Picture 3">
            <a:extLst>
              <a:ext uri="{FF2B5EF4-FFF2-40B4-BE49-F238E27FC236}">
                <a16:creationId xmlns:a16="http://schemas.microsoft.com/office/drawing/2014/main" id="{584D770C-8331-4695-50B0-26F29615E9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9" t="22025" r="3581"/>
          <a:stretch>
            <a:fillRect/>
          </a:stretch>
        </p:blipFill>
        <p:spPr bwMode="auto">
          <a:xfrm>
            <a:off x="363024" y="1676400"/>
            <a:ext cx="3980376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C6D0A-7B7F-5428-B3AC-19CF9F0A8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3400"/>
            <a:ext cx="8077200" cy="1397000"/>
          </a:xfrm>
        </p:spPr>
        <p:txBody>
          <a:bodyPr/>
          <a:lstStyle/>
          <a:p>
            <a:r>
              <a:rPr lang="en-US" b="1" dirty="0">
                <a:solidFill>
                  <a:srgbClr val="3A5182"/>
                </a:solidFill>
              </a:rPr>
              <a:t>TRUTH: Beyond the Classroom – Our students excel everywhere!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006798A-4535-5453-3DDA-1B32D53AA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77822"/>
            <a:ext cx="9144000" cy="4780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2803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2C37F3B-C4F2-4C94-93C6-B60E35FB2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945584"/>
            <a:ext cx="8077200" cy="447040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500" dirty="0"/>
              <a:t>From the moment you get home until the moment you go to bed (late at night) all you have time for is homework.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500" dirty="0"/>
              <a:t>There will be times when you are busy. The students who handle the workload best are ones that </a:t>
            </a:r>
            <a:r>
              <a:rPr lang="en-US" altLang="en-US" sz="2500" b="1" dirty="0"/>
              <a:t>plan ahead</a:t>
            </a:r>
            <a:r>
              <a:rPr lang="en-US" altLang="en-US" sz="2500" dirty="0"/>
              <a:t>, stay </a:t>
            </a:r>
            <a:r>
              <a:rPr lang="en-US" altLang="en-US" sz="2500" b="1" dirty="0"/>
              <a:t>organized</a:t>
            </a:r>
            <a:r>
              <a:rPr lang="en-US" altLang="en-US" sz="2500" dirty="0"/>
              <a:t>, ask for </a:t>
            </a:r>
            <a:r>
              <a:rPr lang="en-US" altLang="en-US" sz="2500" b="1" dirty="0"/>
              <a:t>help</a:t>
            </a:r>
            <a:r>
              <a:rPr lang="en-US" altLang="en-US" sz="2500" dirty="0"/>
              <a:t>, and </a:t>
            </a:r>
            <a:r>
              <a:rPr lang="en-US" altLang="en-US" sz="2500" b="1" dirty="0"/>
              <a:t>remove distractions</a:t>
            </a:r>
            <a:r>
              <a:rPr lang="en-US" altLang="en-US" sz="2500" dirty="0"/>
              <a:t>. We help students build lifelong strategies to balance work and fun.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500" dirty="0"/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altLang="en-US" sz="2400" dirty="0"/>
              <a:t>Big/Little Mentoring Program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altLang="en-US" sz="2400" dirty="0"/>
              <a:t>Teacher Help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altLang="en-US" sz="2400" dirty="0"/>
              <a:t>Lessons on organization and time management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altLang="en-US" sz="2400" dirty="0"/>
              <a:t>Tutoring</a:t>
            </a:r>
          </a:p>
        </p:txBody>
      </p:sp>
      <p:sp>
        <p:nvSpPr>
          <p:cNvPr id="30723" name="Title 2">
            <a:extLst>
              <a:ext uri="{FF2B5EF4-FFF2-40B4-BE49-F238E27FC236}">
                <a16:creationId xmlns:a16="http://schemas.microsoft.com/office/drawing/2014/main" id="{1CD09006-1992-4EBA-82C7-2D71B7D36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451416"/>
            <a:ext cx="7620000" cy="1397000"/>
          </a:xfrm>
        </p:spPr>
        <p:txBody>
          <a:bodyPr/>
          <a:lstStyle/>
          <a:p>
            <a:r>
              <a:rPr lang="en-US" altLang="en-US" b="1" dirty="0">
                <a:solidFill>
                  <a:srgbClr val="3A5182"/>
                </a:solidFill>
              </a:rPr>
              <a:t>Myth </a:t>
            </a:r>
            <a:r>
              <a:rPr lang="en-US" altLang="en-US" b="1" baseline="30000" dirty="0">
                <a:solidFill>
                  <a:srgbClr val="3A5182"/>
                </a:solidFill>
              </a:rPr>
              <a:t>#</a:t>
            </a:r>
            <a:r>
              <a:rPr lang="en-US" altLang="en-US" b="1" dirty="0">
                <a:solidFill>
                  <a:srgbClr val="3A5182"/>
                </a:solidFill>
              </a:rPr>
              <a:t>2</a:t>
            </a: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9E191EC9-8A28-46D4-84A2-3B5916F01606}"/>
              </a:ext>
            </a:extLst>
          </p:cNvPr>
          <p:cNvSpPr txBox="1">
            <a:spLocks/>
          </p:cNvSpPr>
          <p:nvPr/>
        </p:nvSpPr>
        <p:spPr bwMode="auto">
          <a:xfrm>
            <a:off x="248816" y="1644084"/>
            <a:ext cx="8077200" cy="139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21899" tIns="60949" rIns="121899" bIns="60949" anchor="b"/>
          <a:lstStyle>
            <a:lvl1pPr defTabSz="1217613">
              <a:lnSpc>
                <a:spcPct val="95000"/>
              </a:lnSpc>
              <a:spcBef>
                <a:spcPts val="1863"/>
              </a:spcBef>
              <a:buClr>
                <a:srgbClr val="548235"/>
              </a:buClr>
              <a:buSzPct val="100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30250" indent="-303213" defTabSz="1217613">
              <a:lnSpc>
                <a:spcPct val="95000"/>
              </a:lnSpc>
              <a:spcBef>
                <a:spcPts val="1063"/>
              </a:spcBef>
              <a:buClr>
                <a:srgbClr val="548235"/>
              </a:buClr>
              <a:buSzPct val="100000"/>
              <a:buFont typeface="Century Gothic" panose="020B0502020202020204" pitchFamily="34" charset="0"/>
              <a:buChar char="–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57288" indent="-303213" defTabSz="1217613">
              <a:lnSpc>
                <a:spcPct val="95000"/>
              </a:lnSpc>
              <a:spcBef>
                <a:spcPts val="1063"/>
              </a:spcBef>
              <a:buClr>
                <a:srgbClr val="548235"/>
              </a:buClr>
              <a:buSzPct val="100000"/>
              <a:buFont typeface="Century Gothic" panose="020B0502020202020204" pitchFamily="34" charset="0"/>
              <a:buChar char="–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584325" indent="-303213" defTabSz="1217613">
              <a:lnSpc>
                <a:spcPct val="95000"/>
              </a:lnSpc>
              <a:spcBef>
                <a:spcPts val="1063"/>
              </a:spcBef>
              <a:buClr>
                <a:srgbClr val="548235"/>
              </a:buClr>
              <a:buSzPct val="100000"/>
              <a:buFont typeface="Century Gothic" panose="020B0502020202020204" pitchFamily="34" charset="0"/>
              <a:buChar char="–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09775" indent="-303213" defTabSz="1217613">
              <a:lnSpc>
                <a:spcPct val="95000"/>
              </a:lnSpc>
              <a:spcBef>
                <a:spcPts val="1063"/>
              </a:spcBef>
              <a:buClr>
                <a:srgbClr val="548235"/>
              </a:buClr>
              <a:buSzPct val="100000"/>
              <a:buFont typeface="Century Gothic" panose="020B0502020202020204" pitchFamily="34" charset="0"/>
              <a:buChar char="–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466975" indent="-303213" defTabSz="1217613" eaLnBrk="0" fontAlgn="base" hangingPunct="0">
              <a:lnSpc>
                <a:spcPct val="95000"/>
              </a:lnSpc>
              <a:spcBef>
                <a:spcPts val="1063"/>
              </a:spcBef>
              <a:spcAft>
                <a:spcPct val="0"/>
              </a:spcAft>
              <a:buClr>
                <a:srgbClr val="548235"/>
              </a:buClr>
              <a:buSzPct val="100000"/>
              <a:buFont typeface="Century Gothic" panose="020B0502020202020204" pitchFamily="34" charset="0"/>
              <a:buChar char="–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24175" indent="-303213" defTabSz="1217613" eaLnBrk="0" fontAlgn="base" hangingPunct="0">
              <a:lnSpc>
                <a:spcPct val="95000"/>
              </a:lnSpc>
              <a:spcBef>
                <a:spcPts val="1063"/>
              </a:spcBef>
              <a:spcAft>
                <a:spcPct val="0"/>
              </a:spcAft>
              <a:buClr>
                <a:srgbClr val="548235"/>
              </a:buClr>
              <a:buSzPct val="100000"/>
              <a:buFont typeface="Century Gothic" panose="020B0502020202020204" pitchFamily="34" charset="0"/>
              <a:buChar char="–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381375" indent="-303213" defTabSz="1217613" eaLnBrk="0" fontAlgn="base" hangingPunct="0">
              <a:lnSpc>
                <a:spcPct val="95000"/>
              </a:lnSpc>
              <a:spcBef>
                <a:spcPts val="1063"/>
              </a:spcBef>
              <a:spcAft>
                <a:spcPct val="0"/>
              </a:spcAft>
              <a:buClr>
                <a:srgbClr val="548235"/>
              </a:buClr>
              <a:buSzPct val="100000"/>
              <a:buFont typeface="Century Gothic" panose="020B0502020202020204" pitchFamily="34" charset="0"/>
              <a:buChar char="–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38575" indent="-303213" defTabSz="1217613" eaLnBrk="0" fontAlgn="base" hangingPunct="0">
              <a:lnSpc>
                <a:spcPct val="95000"/>
              </a:lnSpc>
              <a:spcBef>
                <a:spcPts val="1063"/>
              </a:spcBef>
              <a:spcAft>
                <a:spcPct val="0"/>
              </a:spcAft>
              <a:buClr>
                <a:srgbClr val="548235"/>
              </a:buClr>
              <a:buSzPct val="100000"/>
              <a:buFont typeface="Century Gothic" panose="020B0502020202020204" pitchFamily="34" charset="0"/>
              <a:buChar char="–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85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4400" b="1" dirty="0">
                <a:solidFill>
                  <a:srgbClr val="3A5182"/>
                </a:solidFill>
              </a:rPr>
              <a:t>TRUTH – We Support Students</a:t>
            </a: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1E72D479-CDCB-2E2B-BB39-F1065C261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14" b="47639"/>
          <a:stretch>
            <a:fillRect/>
          </a:stretch>
        </p:blipFill>
        <p:spPr bwMode="auto">
          <a:xfrm>
            <a:off x="7124700" y="4292748"/>
            <a:ext cx="1905000" cy="18423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37770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872D831-9A6E-46EB-8808-F7AFF7F4E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33" y="1691562"/>
            <a:ext cx="7848600" cy="5257800"/>
          </a:xfrm>
        </p:spPr>
        <p:txBody>
          <a:bodyPr/>
          <a:lstStyle/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3200" b="1" dirty="0"/>
              <a:t>College Scholarships: </a:t>
            </a:r>
            <a:r>
              <a:rPr lang="en-US" sz="3200" dirty="0"/>
              <a:t>Over $80 million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dirty="0"/>
          </a:p>
          <a:p>
            <a:pPr eaLnBrk="1" hangingPunct="1"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</p:txBody>
      </p:sp>
      <p:sp>
        <p:nvSpPr>
          <p:cNvPr id="28675" name="Title 2">
            <a:extLst>
              <a:ext uri="{FF2B5EF4-FFF2-40B4-BE49-F238E27FC236}">
                <a16:creationId xmlns:a16="http://schemas.microsoft.com/office/drawing/2014/main" id="{99D7F33C-4D0D-43BC-9147-1546256E8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-483637"/>
            <a:ext cx="9448800" cy="13970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3A5182"/>
                </a:solidFill>
              </a:rPr>
              <a:t>TRUTH: Student Accomplishments</a:t>
            </a:r>
          </a:p>
        </p:txBody>
      </p:sp>
      <p:pic>
        <p:nvPicPr>
          <p:cNvPr id="1026" name="Picture 2" descr="Hand Drawn Grade A Plus Result Vector Icon Stock Illustration - Download  Image Now - Plus Sign, Handwriting, Icon - iStock">
            <a:extLst>
              <a:ext uri="{FF2B5EF4-FFF2-40B4-BE49-F238E27FC236}">
                <a16:creationId xmlns:a16="http://schemas.microsoft.com/office/drawing/2014/main" id="{0B04DDB9-2859-A22D-B1EB-E5B945DD2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3301" y1="50980" x2="43301" y2="50980"/>
                        <a14:foregroundMark x1="63235" y1="47549" x2="63235" y2="475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2057400"/>
            <a:ext cx="200025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A549FA7-76CA-AC73-0237-8F94DD4969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50"/>
          <a:stretch>
            <a:fillRect/>
          </a:stretch>
        </p:blipFill>
        <p:spPr>
          <a:xfrm>
            <a:off x="-152400" y="1414106"/>
            <a:ext cx="8421892" cy="4842588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2">
            <a:extLst>
              <a:ext uri="{FF2B5EF4-FFF2-40B4-BE49-F238E27FC236}">
                <a16:creationId xmlns:a16="http://schemas.microsoft.com/office/drawing/2014/main" id="{3F574E62-3F87-41CB-9C32-9D2626ED8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04800"/>
            <a:ext cx="7620000" cy="1397000"/>
          </a:xfrm>
        </p:spPr>
        <p:txBody>
          <a:bodyPr/>
          <a:lstStyle/>
          <a:p>
            <a:r>
              <a:rPr lang="en-US" altLang="en-US" b="1" dirty="0">
                <a:solidFill>
                  <a:srgbClr val="3A5182"/>
                </a:solidFill>
              </a:rPr>
              <a:t>AP Scores 2025-26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5B6EE11-98C1-4429-BAE0-82B3E9A4D5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7384204"/>
              </p:ext>
            </p:extLst>
          </p:nvPr>
        </p:nvGraphicFramePr>
        <p:xfrm>
          <a:off x="584717" y="1121115"/>
          <a:ext cx="8102083" cy="5121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015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090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5736">
                  <a:extLst>
                    <a:ext uri="{9D8B030D-6E8A-4147-A177-3AD203B41FA5}">
                      <a16:colId xmlns:a16="http://schemas.microsoft.com/office/drawing/2014/main" val="4234622340"/>
                    </a:ext>
                  </a:extLst>
                </a:gridCol>
                <a:gridCol w="16457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88766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Course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SMA Average Student Score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SMA % Passing (3+)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/>
                        <a:t>National % Passing (3+)</a:t>
                      </a:r>
                    </a:p>
                    <a:p>
                      <a:pPr algn="ctr"/>
                      <a:endParaRPr lang="en-US" sz="2400" dirty="0"/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3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Calculus AB</a:t>
                      </a:r>
                      <a:endParaRPr lang="en-US" sz="20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4.03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88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65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3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Calculus BC</a:t>
                      </a:r>
                      <a:endParaRPr lang="en-US" sz="20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4.27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94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82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3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Computer Science A</a:t>
                      </a:r>
                      <a:endParaRPr lang="en-US" sz="20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4.63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66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63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Statistics</a:t>
                      </a:r>
                      <a:endParaRPr lang="en-US" sz="20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4.29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94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62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80892025"/>
                  </a:ext>
                </a:extLst>
              </a:tr>
              <a:tr h="3963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8599320"/>
                  </a:ext>
                </a:extLst>
              </a:tr>
              <a:tr h="3963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Biology</a:t>
                      </a:r>
                      <a:endParaRPr lang="en-US" sz="20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4.11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71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63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Chemistry</a:t>
                      </a:r>
                      <a:endParaRPr lang="en-US" sz="20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3.78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94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75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63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Environmental Science</a:t>
                      </a:r>
                      <a:endParaRPr lang="en-US" sz="20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4.62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69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63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Physics C</a:t>
                      </a:r>
                      <a:endParaRPr lang="en-US" sz="20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3.03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62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buNone/>
                      </a:pPr>
                      <a:r>
                        <a:rPr lang="en-US" sz="2000" kern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73</a:t>
                      </a:r>
                      <a:endParaRPr lang="en-US" sz="2000" kern="1400" dirty="0">
                        <a:solidFill>
                          <a:srgbClr val="000000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1C0B5262-BFF7-424D-92BA-F29C98B666D0}"/>
              </a:ext>
            </a:extLst>
          </p:cNvPr>
          <p:cNvSpPr txBox="1"/>
          <p:nvPr/>
        </p:nvSpPr>
        <p:spPr>
          <a:xfrm>
            <a:off x="5715000" y="6400800"/>
            <a:ext cx="3048000" cy="2970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5000"/>
              </a:lnSpc>
            </a:pPr>
            <a:r>
              <a:rPr lang="en-US" dirty="0">
                <a:latin typeface="+mj-lt"/>
              </a:rPr>
              <a:t>Exams are scored on a 1-5 scale</a:t>
            </a:r>
          </a:p>
        </p:txBody>
      </p:sp>
    </p:spTree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2DC8CE-CB69-76C0-73AB-42CE2CBEAE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AFAE745-8322-1B9E-45A3-29DD7AF43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sz="2500" dirty="0"/>
              <a:t>The SMA is for students who want to be Engineers (and nothing else).</a:t>
            </a:r>
          </a:p>
        </p:txBody>
      </p:sp>
      <p:sp>
        <p:nvSpPr>
          <p:cNvPr id="30723" name="Title 2">
            <a:extLst>
              <a:ext uri="{FF2B5EF4-FFF2-40B4-BE49-F238E27FC236}">
                <a16:creationId xmlns:a16="http://schemas.microsoft.com/office/drawing/2014/main" id="{56594031-6467-0D93-8894-9F53F32A1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3A5182"/>
                </a:solidFill>
              </a:rPr>
              <a:t>Myth </a:t>
            </a:r>
            <a:r>
              <a:rPr lang="en-US" altLang="en-US" b="1" baseline="30000" dirty="0">
                <a:solidFill>
                  <a:srgbClr val="3A5182"/>
                </a:solidFill>
              </a:rPr>
              <a:t>#</a:t>
            </a:r>
            <a:r>
              <a:rPr lang="en-US" altLang="en-US" b="1" dirty="0">
                <a:solidFill>
                  <a:srgbClr val="3A5182"/>
                </a:solidFill>
              </a:rPr>
              <a:t>3</a:t>
            </a:r>
          </a:p>
        </p:txBody>
      </p:sp>
      <p:pic>
        <p:nvPicPr>
          <p:cNvPr id="5" name="Picture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933FD2AD-F25F-1F6C-C8E4-CE8CA53EAC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200" y="3124200"/>
            <a:ext cx="4368800" cy="3276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12565490"/>
      </p:ext>
    </p:extLst>
  </p:cSld>
  <p:clrMapOvr>
    <a:masterClrMapping/>
  </p:clrMapOvr>
  <p:transition spd="med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Content Placeholder 1">
            <a:extLst>
              <a:ext uri="{FF2B5EF4-FFF2-40B4-BE49-F238E27FC236}">
                <a16:creationId xmlns:a16="http://schemas.microsoft.com/office/drawing/2014/main" id="{A52BCC86-958F-4268-8A52-5ED95836D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9400" y="228600"/>
            <a:ext cx="6172200" cy="447040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altLang="en-US" sz="2500" dirty="0"/>
          </a:p>
        </p:txBody>
      </p:sp>
      <p:sp>
        <p:nvSpPr>
          <p:cNvPr id="32771" name="Title 2">
            <a:extLst>
              <a:ext uri="{FF2B5EF4-FFF2-40B4-BE49-F238E27FC236}">
                <a16:creationId xmlns:a16="http://schemas.microsoft.com/office/drawing/2014/main" id="{D821C38C-A639-40AF-9619-D5A444CC9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" y="3124200"/>
            <a:ext cx="2523931" cy="2209800"/>
          </a:xfrm>
        </p:spPr>
        <p:txBody>
          <a:bodyPr/>
          <a:lstStyle/>
          <a:p>
            <a:r>
              <a:rPr lang="en-US" altLang="en-US" b="1" dirty="0">
                <a:solidFill>
                  <a:srgbClr val="3A5182"/>
                </a:solidFill>
              </a:rPr>
              <a:t>TRUTH – The future is wide open and bright!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BBFA9DF-74DD-4D81-97E6-CD6AA8560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0262901"/>
              </p:ext>
            </p:extLst>
          </p:nvPr>
        </p:nvGraphicFramePr>
        <p:xfrm>
          <a:off x="2786743" y="105568"/>
          <a:ext cx="5943600" cy="58962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69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366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14444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+mj-lt"/>
                        </a:rPr>
                        <a:t>Major</a:t>
                      </a:r>
                    </a:p>
                  </a:txBody>
                  <a:tcPr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+mj-lt"/>
                        </a:rPr>
                        <a:t>% of SMA grads</a:t>
                      </a:r>
                    </a:p>
                  </a:txBody>
                  <a:tcPr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Animal Science/Veterinary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5%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Biochemistry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8%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Biology/Pre-med/Nursing/PT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15%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Chemistry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15%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Architecture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5%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228784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Engineering (Aerospace, Biomedical, Electrical, Mechanical,</a:t>
                      </a:r>
                      <a:r>
                        <a:rPr lang="en-US" sz="2000" b="0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 Chemical, Civil, General)</a:t>
                      </a:r>
                      <a:endParaRPr lang="en-US" sz="20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27%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Computer Science/Engineering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12%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Environmental Science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2%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Mathematics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6%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Physics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3%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53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Psychology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2%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6">
            <a:extLst>
              <a:ext uri="{FF2B5EF4-FFF2-40B4-BE49-F238E27FC236}">
                <a16:creationId xmlns:a16="http://schemas.microsoft.com/office/drawing/2014/main" id="{FDB43915-3471-4025-949F-14CD2A1C7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76200"/>
            <a:ext cx="7620000" cy="1397000"/>
          </a:xfrm>
        </p:spPr>
        <p:txBody>
          <a:bodyPr/>
          <a:lstStyle/>
          <a:p>
            <a:r>
              <a:rPr lang="en-US" altLang="en-US" b="1" dirty="0">
                <a:solidFill>
                  <a:srgbClr val="3A5182"/>
                </a:solidFill>
              </a:rPr>
              <a:t>Program of Study</a:t>
            </a:r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B76C28AD-BF8F-4512-B908-273BEEA9219E}"/>
              </a:ext>
            </a:extLst>
          </p:cNvPr>
          <p:cNvGraphicFramePr>
            <a:graphicFrameLocks/>
          </p:cNvGraphicFramePr>
          <p:nvPr/>
        </p:nvGraphicFramePr>
        <p:xfrm>
          <a:off x="533400" y="1443809"/>
          <a:ext cx="6172200" cy="53713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345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376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88625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entury Gothic" panose="020B0502020202020204" pitchFamily="34" charset="0"/>
                        </a:rPr>
                        <a:t>9th</a:t>
                      </a:r>
                    </a:p>
                  </a:txBody>
                  <a:tcPr marL="68580" marR="68580" marT="34292" marB="3429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Century Gothic" panose="020B0502020202020204" pitchFamily="34" charset="0"/>
                        </a:rPr>
                        <a:t>10</a:t>
                      </a:r>
                      <a:r>
                        <a:rPr lang="en-US" sz="1400" baseline="30000" dirty="0">
                          <a:latin typeface="Century Gothic" panose="020B0502020202020204" pitchFamily="34" charset="0"/>
                        </a:rPr>
                        <a:t>th</a:t>
                      </a:r>
                      <a:endParaRPr lang="en-US" sz="1400" dirty="0">
                        <a:latin typeface="Century Gothic" panose="020B0502020202020204" pitchFamily="34" charset="0"/>
                      </a:endParaRPr>
                    </a:p>
                  </a:txBody>
                  <a:tcPr marL="68580" marR="68580" marT="34292" marB="3429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63280">
                <a:tc>
                  <a:txBody>
                    <a:bodyPr/>
                    <a:lstStyle/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Honors Algebra 2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AP Environmental 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   Science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Honors Biology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SRT 1</a:t>
                      </a:r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/Health</a:t>
                      </a:r>
                    </a:p>
                    <a:p>
                      <a:endParaRPr lang="en-US" sz="1600" dirty="0">
                        <a:latin typeface="Century Gothic" panose="020B0502020202020204" pitchFamily="34" charset="0"/>
                      </a:endParaRPr>
                    </a:p>
                    <a:p>
                      <a:r>
                        <a:rPr lang="en-US" sz="1600" dirty="0">
                          <a:latin typeface="Century Gothic" panose="020B0502020202020204" pitchFamily="34" charset="0"/>
                        </a:rPr>
                        <a:t>Honors English 9</a:t>
                      </a:r>
                    </a:p>
                    <a:p>
                      <a:r>
                        <a:rPr lang="en-US" sz="1600" dirty="0">
                          <a:latin typeface="Century Gothic" panose="020B0502020202020204" pitchFamily="34" charset="0"/>
                        </a:rPr>
                        <a:t>AP US History</a:t>
                      </a:r>
                    </a:p>
                    <a:p>
                      <a:r>
                        <a:rPr lang="en-US" sz="1600" dirty="0">
                          <a:latin typeface="Century Gothic" panose="020B0502020202020204" pitchFamily="34" charset="0"/>
                        </a:rPr>
                        <a:t>Band/Chorus/Orchestra/Art</a:t>
                      </a:r>
                    </a:p>
                    <a:p>
                      <a:r>
                        <a:rPr lang="en-US" sz="1600" dirty="0">
                          <a:latin typeface="Century Gothic" panose="020B0502020202020204" pitchFamily="34" charset="0"/>
                        </a:rPr>
                        <a:t>World Language</a:t>
                      </a:r>
                    </a:p>
                  </a:txBody>
                  <a:tcPr marL="68580" marR="68580" marT="34292" marB="34292"/>
                </a:tc>
                <a:tc>
                  <a:txBody>
                    <a:bodyPr/>
                    <a:lstStyle/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</a:t>
                      </a:r>
                      <a:r>
                        <a:rPr lang="en-US" sz="1600" b="1">
                          <a:latin typeface="Century Gothic" panose="020B0502020202020204" pitchFamily="34" charset="0"/>
                        </a:rPr>
                        <a:t>AP Precalculus</a:t>
                      </a:r>
                      <a:endParaRPr lang="en-US" sz="1600" b="1" dirty="0">
                        <a:latin typeface="Century Gothic" panose="020B0502020202020204" pitchFamily="34" charset="0"/>
                      </a:endParaRP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AP Statistics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Honors Chemistry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SRT 2</a:t>
                      </a:r>
                    </a:p>
                    <a:p>
                      <a:endParaRPr lang="en-US" sz="1600" dirty="0">
                        <a:latin typeface="Century Gothic" panose="020B0502020202020204" pitchFamily="34" charset="0"/>
                      </a:endParaRPr>
                    </a:p>
                    <a:p>
                      <a:r>
                        <a:rPr lang="en-US" sz="1600" dirty="0">
                          <a:latin typeface="Century Gothic" panose="020B0502020202020204" pitchFamily="34" charset="0"/>
                        </a:rPr>
                        <a:t>Honors English 10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Century Gothic" panose="020B0502020202020204" pitchFamily="34" charset="0"/>
                        </a:rPr>
                        <a:t>Government</a:t>
                      </a:r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(AP or standard)</a:t>
                      </a:r>
                      <a:endParaRPr lang="en-US" sz="1600" dirty="0">
                        <a:latin typeface="Century Gothic" panose="020B0502020202020204" pitchFamily="34" charset="0"/>
                      </a:endParaRPr>
                    </a:p>
                    <a:p>
                      <a:r>
                        <a:rPr lang="en-US" sz="1600" dirty="0">
                          <a:latin typeface="Century Gothic" panose="020B0502020202020204" pitchFamily="34" charset="0"/>
                        </a:rPr>
                        <a:t>Band/Chorus/Orchestra/Art</a:t>
                      </a:r>
                    </a:p>
                    <a:p>
                      <a:r>
                        <a:rPr lang="en-US" sz="1600" dirty="0">
                          <a:latin typeface="Century Gothic" panose="020B0502020202020204" pitchFamily="34" charset="0"/>
                        </a:rPr>
                        <a:t>World Language</a:t>
                      </a:r>
                    </a:p>
                  </a:txBody>
                  <a:tcPr marL="68580" marR="68580" marT="34292" marB="3429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2439"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11th</a:t>
                      </a:r>
                    </a:p>
                  </a:txBody>
                  <a:tcPr marL="68580" marR="68580" marT="34292" marB="3429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12th</a:t>
                      </a:r>
                    </a:p>
                  </a:txBody>
                  <a:tcPr marL="68580" marR="68580" marT="34292" marB="34292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63280">
                <a:tc>
                  <a:txBody>
                    <a:bodyPr/>
                    <a:lstStyle/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AP Calculus AB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AP Physics: Mechanics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SRT 3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Semester Electives</a:t>
                      </a:r>
                    </a:p>
                    <a:p>
                      <a:br>
                        <a:rPr lang="en-US" sz="1600" b="0" dirty="0">
                          <a:latin typeface="Century Gothic" panose="020B0502020202020204" pitchFamily="34" charset="0"/>
                        </a:rPr>
                      </a:br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English 11 (AP or standard)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World History(AP or standard)</a:t>
                      </a:r>
                    </a:p>
                    <a:p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Band/Chorus/Orchestra/Art</a:t>
                      </a:r>
                    </a:p>
                    <a:p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World Language/Elec.</a:t>
                      </a:r>
                    </a:p>
                  </a:txBody>
                  <a:tcPr marL="68580" marR="68580" marT="34292" marB="34292"/>
                </a:tc>
                <a:tc>
                  <a:txBody>
                    <a:bodyPr/>
                    <a:lstStyle/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Mathematics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AP Science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SRT 4 (2 credits)</a:t>
                      </a:r>
                    </a:p>
                    <a:p>
                      <a:r>
                        <a:rPr lang="en-US" sz="1600" b="1" dirty="0">
                          <a:latin typeface="Century Gothic" panose="020B0502020202020204" pitchFamily="34" charset="0"/>
                        </a:rPr>
                        <a:t>SMA Semester Electives</a:t>
                      </a:r>
                    </a:p>
                    <a:p>
                      <a:endParaRPr lang="en-US" sz="1600" dirty="0">
                        <a:latin typeface="Century Gothic" panose="020B0502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English 12 (AP or standard)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Band/Chorus/Orchestra/Art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>
                          <a:latin typeface="Century Gothic" panose="020B0502020202020204" pitchFamily="34" charset="0"/>
                        </a:rPr>
                        <a:t>World Language/Elec.</a:t>
                      </a:r>
                    </a:p>
                  </a:txBody>
                  <a:tcPr marL="68580" marR="68580" marT="34292" marB="3429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2004" name="TextBox 9">
            <a:extLst>
              <a:ext uri="{FF2B5EF4-FFF2-40B4-BE49-F238E27FC236}">
                <a16:creationId xmlns:a16="http://schemas.microsoft.com/office/drawing/2014/main" id="{DA17D35C-1B5C-4751-98D6-499CEA29D4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28355" y="304800"/>
            <a:ext cx="2391845" cy="3051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en-US" sz="1800" dirty="0">
                <a:solidFill>
                  <a:schemeClr val="tx2"/>
                </a:solidFill>
                <a:latin typeface="Century Gothic" panose="020B0502020202020204" pitchFamily="34" charset="0"/>
              </a:rPr>
              <a:t>All</a:t>
            </a:r>
            <a:r>
              <a:rPr lang="en-US" altLang="en-US" sz="1800" b="1" dirty="0">
                <a:solidFill>
                  <a:schemeClr val="tx2"/>
                </a:solidFill>
                <a:latin typeface="Century Gothic" panose="020B0502020202020204" pitchFamily="34" charset="0"/>
              </a:rPr>
              <a:t> SMA classes (bold) </a:t>
            </a:r>
            <a:r>
              <a:rPr lang="en-US" altLang="en-US" sz="1800" dirty="0">
                <a:solidFill>
                  <a:schemeClr val="tx2"/>
                </a:solidFill>
                <a:latin typeface="Century Gothic" panose="020B0502020202020204" pitchFamily="34" charset="0"/>
              </a:rPr>
              <a:t>are taught by one of the 8 SMA dedicated faculty members and are in the SMA (3</a:t>
            </a:r>
            <a:r>
              <a:rPr lang="en-US" altLang="en-US" sz="1800" baseline="30000" dirty="0">
                <a:solidFill>
                  <a:schemeClr val="tx2"/>
                </a:solidFill>
                <a:latin typeface="Century Gothic" panose="020B0502020202020204" pitchFamily="34" charset="0"/>
              </a:rPr>
              <a:t>rd</a:t>
            </a:r>
            <a:r>
              <a:rPr lang="en-US" altLang="en-US" sz="1800" dirty="0">
                <a:solidFill>
                  <a:schemeClr val="tx2"/>
                </a:solidFill>
                <a:latin typeface="Century Gothic" panose="020B0502020202020204" pitchFamily="34" charset="0"/>
              </a:rPr>
              <a:t> floor of AHS) and are </a:t>
            </a:r>
            <a:r>
              <a:rPr lang="en-US" altLang="en-US" sz="1800" b="1" dirty="0">
                <a:solidFill>
                  <a:schemeClr val="tx2"/>
                </a:solidFill>
                <a:latin typeface="Century Gothic" panose="020B0502020202020204" pitchFamily="34" charset="0"/>
              </a:rPr>
              <a:t>ALL WEIGHTED CLASSES</a:t>
            </a:r>
            <a:r>
              <a:rPr lang="en-US" altLang="en-US" sz="1800" dirty="0">
                <a:solidFill>
                  <a:schemeClr val="tx2"/>
                </a:solidFill>
                <a:latin typeface="Century Gothic" panose="020B0502020202020204" pitchFamily="34" charset="0"/>
              </a:rPr>
              <a:t>!</a:t>
            </a:r>
          </a:p>
        </p:txBody>
      </p:sp>
      <p:pic>
        <p:nvPicPr>
          <p:cNvPr id="2" name="Picture 5" descr="SMApics iPHONE 9_2012 024">
            <a:extLst>
              <a:ext uri="{FF2B5EF4-FFF2-40B4-BE49-F238E27FC236}">
                <a16:creationId xmlns:a16="http://schemas.microsoft.com/office/drawing/2014/main" id="{64D9DD44-35AD-4766-BAD5-BEC59FCA6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9" t="30322" r="35184" b="18994"/>
          <a:stretch>
            <a:fillRect/>
          </a:stretch>
        </p:blipFill>
        <p:spPr bwMode="auto">
          <a:xfrm>
            <a:off x="6750640" y="5022849"/>
            <a:ext cx="2168525" cy="17922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843638"/>
      </p:ext>
    </p:extLst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Content Placeholder 1">
            <a:extLst>
              <a:ext uri="{FF2B5EF4-FFF2-40B4-BE49-F238E27FC236}">
                <a16:creationId xmlns:a16="http://schemas.microsoft.com/office/drawing/2014/main" id="{FA463D82-F18E-4A9C-9EAA-FE9FD2004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1800"/>
            <a:ext cx="7848600" cy="447040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dirty="0"/>
              <a:t>Beyond our </a:t>
            </a:r>
            <a:r>
              <a:rPr lang="en-US" altLang="en-US" b="1" dirty="0"/>
              <a:t>semester science and mathematics electives</a:t>
            </a:r>
            <a:r>
              <a:rPr lang="en-US" altLang="en-US" dirty="0"/>
              <a:t> and </a:t>
            </a:r>
            <a:r>
              <a:rPr lang="en-US" altLang="en-US" b="1" dirty="0"/>
              <a:t>AP courses </a:t>
            </a:r>
            <a:r>
              <a:rPr lang="en-US" altLang="en-US" dirty="0"/>
              <a:t>infused with additional rigorous content…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dirty="0"/>
              <a:t>we offer </a:t>
            </a:r>
            <a:r>
              <a:rPr lang="en-US" altLang="en-US" b="1" dirty="0"/>
              <a:t>Science, Research, and Technology </a:t>
            </a:r>
            <a:r>
              <a:rPr lang="en-US" altLang="en-US" dirty="0"/>
              <a:t>(SRT)</a:t>
            </a:r>
          </a:p>
        </p:txBody>
      </p:sp>
      <p:sp>
        <p:nvSpPr>
          <p:cNvPr id="33795" name="Title 2">
            <a:extLst>
              <a:ext uri="{FF2B5EF4-FFF2-40B4-BE49-F238E27FC236}">
                <a16:creationId xmlns:a16="http://schemas.microsoft.com/office/drawing/2014/main" id="{9145DD50-C101-43AA-9C80-2224060B6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"/>
            <a:ext cx="8077200" cy="1397000"/>
          </a:xfrm>
        </p:spPr>
        <p:txBody>
          <a:bodyPr/>
          <a:lstStyle/>
          <a:p>
            <a:r>
              <a:rPr lang="en-US" altLang="en-US" b="1" dirty="0">
                <a:solidFill>
                  <a:srgbClr val="3A5182"/>
                </a:solidFill>
              </a:rPr>
              <a:t>What makes the SMA unique?</a:t>
            </a:r>
          </a:p>
        </p:txBody>
      </p:sp>
      <p:pic>
        <p:nvPicPr>
          <p:cNvPr id="33797" name="Picture 6" descr="IMG_8045 (002)">
            <a:extLst>
              <a:ext uri="{FF2B5EF4-FFF2-40B4-BE49-F238E27FC236}">
                <a16:creationId xmlns:a16="http://schemas.microsoft.com/office/drawing/2014/main" id="{B28397EF-DBE1-426A-96E1-4E8FD2EC2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61" r="42792"/>
          <a:stretch>
            <a:fillRect/>
          </a:stretch>
        </p:blipFill>
        <p:spPr bwMode="auto">
          <a:xfrm>
            <a:off x="874713" y="4445004"/>
            <a:ext cx="1577975" cy="20843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1EBCADA1-B01A-CDCD-E44B-0BC8140C4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38" t="17795" b="19923"/>
          <a:stretch>
            <a:fillRect/>
          </a:stretch>
        </p:blipFill>
        <p:spPr bwMode="auto">
          <a:xfrm>
            <a:off x="2686312" y="3733800"/>
            <a:ext cx="3245107" cy="20525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49EC05DB-BFC7-E9BC-99EA-39AC9E45B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06" r="14706"/>
          <a:stretch>
            <a:fillRect/>
          </a:stretch>
        </p:blipFill>
        <p:spPr bwMode="auto">
          <a:xfrm rot="5400000">
            <a:off x="6215322" y="4298953"/>
            <a:ext cx="2187575" cy="23241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A5C750C4-0100-4F65-A127-BEF2A22B6A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2209800"/>
            <a:ext cx="7620000" cy="3670300"/>
          </a:xfrm>
        </p:spPr>
        <p:txBody>
          <a:bodyPr/>
          <a:lstStyle/>
          <a:p>
            <a:pPr eaLnBrk="1" hangingPunct="1">
              <a:spcBef>
                <a:spcPts val="0"/>
              </a:spcBef>
              <a:defRPr/>
            </a:pPr>
            <a:r>
              <a:rPr lang="en-US" sz="3200" dirty="0"/>
              <a:t>Learn how to investigate questions and develop your own research project. By senior year, you complete a capstone project with guidance from a mentor.</a:t>
            </a:r>
            <a:endParaRPr lang="en-US" sz="1600" dirty="0"/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spcAft>
                <a:spcPts val="13"/>
              </a:spcAft>
              <a:tabLst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972800" algn="l"/>
              </a:tabLst>
              <a:defRPr/>
            </a:pPr>
            <a:endParaRPr lang="en-US" altLang="en-US" sz="1600" dirty="0">
              <a:ea typeface="ＭＳ Ｐゴシック" pitchFamily="34" charset="-128"/>
            </a:endParaRPr>
          </a:p>
        </p:txBody>
      </p:sp>
      <p:sp>
        <p:nvSpPr>
          <p:cNvPr id="36867" name="Rectangle 1">
            <a:extLst>
              <a:ext uri="{FF2B5EF4-FFF2-40B4-BE49-F238E27FC236}">
                <a16:creationId xmlns:a16="http://schemas.microsoft.com/office/drawing/2014/main" id="{ED783809-0116-4ABB-8434-ECA4D6B57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66700"/>
            <a:ext cx="8686800" cy="1371600"/>
          </a:xfrm>
        </p:spPr>
        <p:txBody>
          <a:bodyPr anchor="ctr"/>
          <a:lstStyle/>
          <a:p>
            <a:pPr eaLnBrk="1" hangingPunct="1">
              <a:spcAft>
                <a:spcPts val="13"/>
              </a:spcAft>
              <a:tabLst>
                <a:tab pos="0" algn="l"/>
                <a:tab pos="2540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972800" algn="l"/>
              </a:tabLst>
            </a:pPr>
            <a:r>
              <a:rPr lang="en-US" altLang="en-US" b="1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Science, Research, and Technology (SRT): 9</a:t>
            </a:r>
            <a:r>
              <a:rPr lang="en-US" altLang="en-US" b="1" baseline="30000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th</a:t>
            </a:r>
            <a:r>
              <a:rPr lang="en-US" altLang="en-US" b="1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 – 12</a:t>
            </a:r>
            <a:r>
              <a:rPr lang="en-US" altLang="en-US" b="1" baseline="30000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th</a:t>
            </a:r>
            <a:r>
              <a:rPr lang="en-US" altLang="en-US" b="1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 </a:t>
            </a:r>
          </a:p>
        </p:txBody>
      </p:sp>
      <p:pic>
        <p:nvPicPr>
          <p:cNvPr id="36869" name="Picture 6" descr="DSC02180">
            <a:extLst>
              <a:ext uri="{FF2B5EF4-FFF2-40B4-BE49-F238E27FC236}">
                <a16:creationId xmlns:a16="http://schemas.microsoft.com/office/drawing/2014/main" id="{8B4CA504-3634-4831-8925-315019C02C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57" t="17935" r="20856" b="6778"/>
          <a:stretch>
            <a:fillRect/>
          </a:stretch>
        </p:blipFill>
        <p:spPr bwMode="auto">
          <a:xfrm>
            <a:off x="838200" y="5021264"/>
            <a:ext cx="2076450" cy="18161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71" name="Picture 7" descr="science">
            <a:extLst>
              <a:ext uri="{FF2B5EF4-FFF2-40B4-BE49-F238E27FC236}">
                <a16:creationId xmlns:a16="http://schemas.microsoft.com/office/drawing/2014/main" id="{4BA242C6-7627-4BF3-AAC3-AE3C28E3B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08" b="10281"/>
          <a:stretch>
            <a:fillRect/>
          </a:stretch>
        </p:blipFill>
        <p:spPr bwMode="auto">
          <a:xfrm>
            <a:off x="7376318" y="272920"/>
            <a:ext cx="1858963" cy="20478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B35CF44E-534D-0D58-22F5-E74BFC968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78" r="9468"/>
          <a:stretch>
            <a:fillRect/>
          </a:stretch>
        </p:blipFill>
        <p:spPr bwMode="auto">
          <a:xfrm rot="-10800000">
            <a:off x="3617913" y="4724401"/>
            <a:ext cx="2109787" cy="19351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5123" name="Picture 3">
            <a:extLst>
              <a:ext uri="{FF2B5EF4-FFF2-40B4-BE49-F238E27FC236}">
                <a16:creationId xmlns:a16="http://schemas.microsoft.com/office/drawing/2014/main" id="{80D2D154-117A-1C24-96DD-BD443278D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037" y="5480051"/>
            <a:ext cx="1808163" cy="13573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7850290"/>
      </p:ext>
    </p:extLst>
  </p:cSld>
  <p:clrMapOvr>
    <a:masterClrMapping/>
  </p:clrMapOvr>
  <p:transition spd="med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itle 2">
            <a:extLst>
              <a:ext uri="{FF2B5EF4-FFF2-40B4-BE49-F238E27FC236}">
                <a16:creationId xmlns:a16="http://schemas.microsoft.com/office/drawing/2014/main" id="{60F0CDA5-F21B-4C09-A47C-429756B03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3A5182"/>
                </a:solidFill>
              </a:rPr>
              <a:t>SRT – Senior Capstone Research Project</a:t>
            </a:r>
          </a:p>
        </p:txBody>
      </p:sp>
      <p:pic>
        <p:nvPicPr>
          <p:cNvPr id="38916" name="Picture 3">
            <a:extLst>
              <a:ext uri="{FF2B5EF4-FFF2-40B4-BE49-F238E27FC236}">
                <a16:creationId xmlns:a16="http://schemas.microsoft.com/office/drawing/2014/main" id="{6DF4B744-5369-419A-A261-451475FD69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05" t="24741" b="29427"/>
          <a:stretch>
            <a:fillRect/>
          </a:stretch>
        </p:blipFill>
        <p:spPr bwMode="auto">
          <a:xfrm>
            <a:off x="361245" y="4541465"/>
            <a:ext cx="4582230" cy="17958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3450931-3C0E-83FC-4ADB-76B5E57C32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500" b="22500"/>
          <a:stretch>
            <a:fillRect/>
          </a:stretch>
        </p:blipFill>
        <p:spPr>
          <a:xfrm>
            <a:off x="-457200" y="1164665"/>
            <a:ext cx="9144000" cy="3048000"/>
          </a:xfrm>
          <a:prstGeom prst="rect">
            <a:avLst/>
          </a:prstGeo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7A458098-D94F-CF84-4D55-395E9815B1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56" t="14671" b="2814"/>
          <a:stretch>
            <a:fillRect/>
          </a:stretch>
        </p:blipFill>
        <p:spPr bwMode="auto">
          <a:xfrm>
            <a:off x="5096785" y="4343400"/>
            <a:ext cx="3361415" cy="20984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46871"/>
      </p:ext>
    </p:extLst>
  </p:cSld>
  <p:clrMapOvr>
    <a:masterClrMapping/>
  </p:clrMapOvr>
  <p:transition spd="med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CD888FD-F1B0-4AAA-9BCB-F79557596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752600"/>
            <a:ext cx="8839200" cy="4470400"/>
          </a:xfrm>
        </p:spPr>
        <p:txBody>
          <a:bodyPr numCol="2"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Anita Leight Estuary Center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Baltimore Police Department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Chesapeake Systems Engineering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Fields of Grace Farm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Focused Ingenuity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Georgia Tech Research Institute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ICEYE US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Loyola University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Murphy &amp; </a:t>
            </a:r>
            <a:r>
              <a:rPr lang="en-US" sz="2100" dirty="0" err="1"/>
              <a:t>Dittenhafer</a:t>
            </a:r>
            <a:r>
              <a:rPr lang="en-US" sz="2100" dirty="0"/>
              <a:t> Architects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Pepco Holdings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Raytheon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U.S. Army C5ISR Center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1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U.S. Army CPE C2IN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U.S. Army DEVCOM CBC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U.S. Army Medical Research Institute of Chemical Defense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U.S. Army Research Laboratory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U.S. Army, Transformation Decision Analysis Center (TDAC)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U.S. Department of the Army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U.S. Department of Transportation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University of Delaware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100" dirty="0"/>
              <a:t>Waters Advanced Diagnostics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800" dirty="0">
              <a:latin typeface="+mj-lt"/>
            </a:endParaRPr>
          </a:p>
        </p:txBody>
      </p:sp>
      <p:sp>
        <p:nvSpPr>
          <p:cNvPr id="39939" name="Title 1">
            <a:extLst>
              <a:ext uri="{FF2B5EF4-FFF2-40B4-BE49-F238E27FC236}">
                <a16:creationId xmlns:a16="http://schemas.microsoft.com/office/drawing/2014/main" id="{A4140539-9348-457D-878F-55D18DCFC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235" y="-76200"/>
            <a:ext cx="7620000" cy="13970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3A5182"/>
                </a:solidFill>
              </a:rPr>
              <a:t>Current</a:t>
            </a:r>
            <a:br>
              <a:rPr lang="en-US" altLang="en-US" b="1" dirty="0">
                <a:solidFill>
                  <a:srgbClr val="3A5182"/>
                </a:solidFill>
              </a:rPr>
            </a:br>
            <a:r>
              <a:rPr lang="en-US" altLang="en-US" b="1" dirty="0">
                <a:solidFill>
                  <a:srgbClr val="3A5182"/>
                </a:solidFill>
              </a:rPr>
              <a:t>Capstone Partners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3D95D4F5-EE0A-F1B4-5D2A-992096FAD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" t="12143" r="7832" b="4974"/>
          <a:stretch>
            <a:fillRect/>
          </a:stretch>
        </p:blipFill>
        <p:spPr bwMode="auto">
          <a:xfrm>
            <a:off x="5390415" y="0"/>
            <a:ext cx="3475350" cy="21033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6440338"/>
      </p:ext>
    </p:extLst>
  </p:cSld>
  <p:clrMapOvr>
    <a:masterClrMapping/>
  </p:clrMapOvr>
  <p:transition spd="med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741E157F-BB0B-486B-822F-F2B6DBBA0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8382000" cy="1447800"/>
          </a:xfrm>
        </p:spPr>
        <p:txBody>
          <a:bodyPr anchor="ctr"/>
          <a:lstStyle/>
          <a:p>
            <a:pPr eaLnBrk="1" hangingPunct="1">
              <a:spcAft>
                <a:spcPts val="13"/>
              </a:spcAft>
              <a:tabLst>
                <a:tab pos="2540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</a:tabLst>
            </a:pPr>
            <a:r>
              <a:rPr lang="en-US" altLang="en-US" sz="3600" b="1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Advanced Science and Mathematics Semester Electives </a:t>
            </a:r>
            <a:r>
              <a:rPr lang="en-US" altLang="en-US" sz="2400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(based on student and faculty interest)</a:t>
            </a:r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99D39DA4-6B08-4C06-AD66-E295378280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1981200"/>
            <a:ext cx="3733800" cy="44196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365125" indent="-365125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Algorithm Development for Applications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Bacteriology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Biochemistry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Biotechnology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Cryptology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j-lt"/>
                <a:cs typeface="Arial" panose="020B0604020202020204" pitchFamily="34" charset="0"/>
              </a:rPr>
              <a:t>Design Engineering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j-lt"/>
                <a:cs typeface="Arial" panose="020B0604020202020204" pitchFamily="34" charset="0"/>
              </a:rPr>
              <a:t>Kinesiology </a:t>
            </a:r>
          </a:p>
          <a:p>
            <a:pPr marL="0" indent="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defRPr/>
            </a:pPr>
            <a:endParaRPr lang="en-US" altLang="en-US" sz="2500" dirty="0">
              <a:solidFill>
                <a:srgbClr val="30334E"/>
              </a:solidFill>
              <a:cs typeface="Arial" panose="020B0604020202020204" pitchFamily="34" charset="0"/>
            </a:endParaRP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endParaRPr lang="en-US" altLang="en-US" sz="2500" dirty="0">
              <a:solidFill>
                <a:srgbClr val="30334E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22532" name="Rectangle 2">
            <a:extLst>
              <a:ext uri="{FF2B5EF4-FFF2-40B4-BE49-F238E27FC236}">
                <a16:creationId xmlns:a16="http://schemas.microsoft.com/office/drawing/2014/main" id="{2B11EE80-D202-4882-A148-740369FC9B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9600" y="1981200"/>
            <a:ext cx="4419600" cy="44196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365125" indent="-365125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42900" algn="l"/>
                <a:tab pos="365125" algn="l"/>
                <a:tab pos="6604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</a:tabLst>
              <a:defRPr sz="1400">
                <a:solidFill>
                  <a:srgbClr val="000000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Linear Algebra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j-lt"/>
                <a:cs typeface="Arial" panose="020B0604020202020204" pitchFamily="34" charset="0"/>
              </a:rPr>
              <a:t>Mathematical Logic</a:t>
            </a:r>
            <a:endParaRPr lang="en-US" altLang="en-US" sz="2500" dirty="0">
              <a:solidFill>
                <a:srgbClr val="30334E"/>
              </a:solidFill>
              <a:latin typeface="+mn-lt"/>
              <a:cs typeface="Arial" panose="020B0604020202020204" pitchFamily="34" charset="0"/>
            </a:endParaRP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Microcontrollers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Organic Chemistry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Principles of Engineering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Research Design in STEM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Robotics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Statistics using </a:t>
            </a:r>
            <a:r>
              <a:rPr lang="en-US" altLang="en-US" sz="2500" i="1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R</a:t>
            </a: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500" i="1" dirty="0">
                <a:solidFill>
                  <a:srgbClr val="30334E"/>
                </a:solidFill>
                <a:latin typeface="+mn-lt"/>
                <a:cs typeface="Arial" panose="020B0604020202020204" pitchFamily="34" charset="0"/>
              </a:rPr>
              <a:t>Zoology</a:t>
            </a:r>
            <a:endParaRPr lang="en-US" altLang="en-US" sz="2500" dirty="0">
              <a:solidFill>
                <a:srgbClr val="30334E"/>
              </a:solidFill>
              <a:latin typeface="+mn-lt"/>
              <a:cs typeface="Arial" panose="020B0604020202020204" pitchFamily="34" charset="0"/>
            </a:endParaRPr>
          </a:p>
          <a:p>
            <a:pPr marL="0" indent="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defRPr/>
            </a:pPr>
            <a:endParaRPr lang="en-US" altLang="en-US" sz="2500" dirty="0">
              <a:solidFill>
                <a:srgbClr val="30334E"/>
              </a:solidFill>
              <a:latin typeface="+mj-lt"/>
              <a:cs typeface="Arial" panose="020B0604020202020204" pitchFamily="34" charset="0"/>
            </a:endParaRPr>
          </a:p>
          <a:p>
            <a:pPr marL="342900" indent="-342900" eaLnBrk="1" hangingPunct="1">
              <a:spcAft>
                <a:spcPts val="213"/>
              </a:spcAft>
              <a:buClr>
                <a:schemeClr val="accent6">
                  <a:lumMod val="75000"/>
                </a:schemeClr>
              </a:buClr>
              <a:buSzPct val="80000"/>
              <a:buFont typeface="Arial" panose="020B0604020202020204" pitchFamily="34" charset="0"/>
              <a:buChar char="•"/>
              <a:defRPr/>
            </a:pPr>
            <a:endParaRPr lang="en-US" altLang="en-US" sz="2500" dirty="0">
              <a:solidFill>
                <a:srgbClr val="30334E"/>
              </a:solidFill>
              <a:latin typeface="+mj-lt"/>
              <a:cs typeface="Arial" panose="020B0604020202020204" pitchFamily="34" charset="0"/>
            </a:endParaRPr>
          </a:p>
          <a:p>
            <a:pPr eaLnBrk="1" hangingPunct="1">
              <a:spcAft>
                <a:spcPts val="213"/>
              </a:spcAft>
              <a:buSzPct val="80000"/>
              <a:buFont typeface="Tahoma" pitchFamily="34" charset="0"/>
              <a:buChar char="­"/>
              <a:defRPr/>
            </a:pPr>
            <a:endParaRPr lang="en-US" altLang="en-US" sz="2500" dirty="0">
              <a:solidFill>
                <a:srgbClr val="30334E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59341-FE69-45D2-A54B-5121CB44B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1800"/>
            <a:ext cx="7620000" cy="4927600"/>
          </a:xfrm>
        </p:spPr>
        <p:txBody>
          <a:bodyPr rtlCol="0">
            <a:normAutofit fontScale="77500" lnSpcReduction="20000"/>
          </a:bodyPr>
          <a:lstStyle/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Biology</a:t>
            </a: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Chemistry</a:t>
            </a: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Environmental Science (9</a:t>
            </a:r>
            <a:r>
              <a:rPr lang="en-US" baseline="30000" dirty="0">
                <a:ea typeface="ＭＳ Ｐゴシック"/>
                <a:cs typeface="ＭＳ Ｐゴシック"/>
              </a:rPr>
              <a:t>th</a:t>
            </a:r>
            <a:r>
              <a:rPr lang="en-US" dirty="0">
                <a:ea typeface="ＭＳ Ｐゴシック"/>
                <a:cs typeface="ＭＳ Ｐゴシック"/>
              </a:rPr>
              <a:t> grade)</a:t>
            </a: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Physics: Mechanics (11</a:t>
            </a:r>
            <a:r>
              <a:rPr lang="en-US" baseline="30000" dirty="0">
                <a:ea typeface="ＭＳ Ｐゴシック"/>
                <a:cs typeface="ＭＳ Ｐゴシック"/>
              </a:rPr>
              <a:t>th</a:t>
            </a:r>
            <a:r>
              <a:rPr lang="en-US" dirty="0">
                <a:ea typeface="ＭＳ Ｐゴシック"/>
                <a:cs typeface="ＭＳ Ｐゴシック"/>
              </a:rPr>
              <a:t> grade)</a:t>
            </a: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Physics: Electricity and Magnetism </a:t>
            </a:r>
          </a:p>
          <a:p>
            <a:pPr marL="0" indent="0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endParaRPr lang="en-US" dirty="0">
              <a:ea typeface="ＭＳ Ｐゴシック"/>
              <a:cs typeface="ＭＳ Ｐゴシック"/>
            </a:endParaRP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Calculus AB (11</a:t>
            </a:r>
            <a:r>
              <a:rPr lang="en-US" baseline="30000" dirty="0">
                <a:ea typeface="ＭＳ Ｐゴシック"/>
                <a:cs typeface="ＭＳ Ｐゴシック"/>
              </a:rPr>
              <a:t>th</a:t>
            </a:r>
            <a:r>
              <a:rPr lang="en-US" dirty="0">
                <a:ea typeface="ＭＳ Ｐゴシック"/>
                <a:cs typeface="ＭＳ Ｐゴシック"/>
              </a:rPr>
              <a:t> grade)</a:t>
            </a: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Calculus BC</a:t>
            </a: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Computer Science A</a:t>
            </a: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Computer Science Principles</a:t>
            </a: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ea typeface="ＭＳ Ｐゴシック"/>
                <a:cs typeface="ＭＳ Ｐゴシック"/>
              </a:rPr>
              <a:t>Statistics (10</a:t>
            </a:r>
            <a:r>
              <a:rPr lang="en-US" baseline="30000" dirty="0">
                <a:ea typeface="ＭＳ Ｐゴシック"/>
                <a:cs typeface="ＭＳ Ｐゴシック"/>
              </a:rPr>
              <a:t>th</a:t>
            </a:r>
            <a:r>
              <a:rPr lang="en-US" dirty="0">
                <a:ea typeface="ＭＳ Ｐゴシック"/>
                <a:cs typeface="ＭＳ Ｐゴシック"/>
              </a:rPr>
              <a:t> grade)</a:t>
            </a:r>
          </a:p>
          <a:p>
            <a:pPr marL="304747" indent="-304747" defTabSz="1218987" eaLnBrk="1" fontAlgn="auto" hangingPunct="1">
              <a:spcBef>
                <a:spcPts val="1866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en-US" dirty="0">
              <a:ea typeface="ＭＳ Ｐゴシック"/>
              <a:cs typeface="ＭＳ Ｐゴシック"/>
            </a:endParaRPr>
          </a:p>
        </p:txBody>
      </p:sp>
      <p:sp>
        <p:nvSpPr>
          <p:cNvPr id="35843" name="Title 1">
            <a:extLst>
              <a:ext uri="{FF2B5EF4-FFF2-40B4-BE49-F238E27FC236}">
                <a16:creationId xmlns:a16="http://schemas.microsoft.com/office/drawing/2014/main" id="{5DE9E601-A6B0-4613-99E7-7DA518F47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AP </a:t>
            </a:r>
            <a:r>
              <a:rPr lang="en-US" altLang="en-US" b="1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Science</a:t>
            </a:r>
            <a:r>
              <a:rPr lang="en-US" altLang="en-US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 and </a:t>
            </a:r>
            <a:r>
              <a:rPr lang="en-US" altLang="en-US" b="1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Math</a:t>
            </a:r>
            <a:r>
              <a:rPr lang="en-US" altLang="en-US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 Courses</a:t>
            </a:r>
            <a:endParaRPr lang="en-US" altLang="en-US" dirty="0">
              <a:solidFill>
                <a:srgbClr val="3A5182"/>
              </a:solidFill>
            </a:endParaRPr>
          </a:p>
        </p:txBody>
      </p:sp>
      <p:pic>
        <p:nvPicPr>
          <p:cNvPr id="35844" name="Picture 6" descr="IMG_8041 (002)">
            <a:extLst>
              <a:ext uri="{FF2B5EF4-FFF2-40B4-BE49-F238E27FC236}">
                <a16:creationId xmlns:a16="http://schemas.microsoft.com/office/drawing/2014/main" id="{96C3228B-EABF-4055-A3FC-9FF0C618C1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056"/>
          <a:stretch>
            <a:fillRect/>
          </a:stretch>
        </p:blipFill>
        <p:spPr bwMode="auto">
          <a:xfrm>
            <a:off x="5334000" y="945356"/>
            <a:ext cx="1752600" cy="25511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44C08E38-39C0-C998-E152-0E5B84EE41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88" b="4788"/>
          <a:stretch>
            <a:fillRect/>
          </a:stretch>
        </p:blipFill>
        <p:spPr bwMode="auto">
          <a:xfrm rot="54000000" flipH="1" flipV="1">
            <a:off x="6781800" y="3725069"/>
            <a:ext cx="2051051" cy="24717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7170" name="Picture 2">
            <a:extLst>
              <a:ext uri="{FF2B5EF4-FFF2-40B4-BE49-F238E27FC236}">
                <a16:creationId xmlns:a16="http://schemas.microsoft.com/office/drawing/2014/main" id="{DD6EF1C2-ED15-3437-F47D-A339CE284B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4585336"/>
            <a:ext cx="1752600" cy="20313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FA566C3-1D3F-4BF9-A50C-76692DF323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0600"/>
            <a:ext cx="7620000" cy="4927600"/>
          </a:xfrm>
        </p:spPr>
        <p:txBody>
          <a:bodyPr>
            <a:noAutofit/>
          </a:bodyPr>
          <a:lstStyle/>
          <a:p>
            <a:r>
              <a:rPr lang="en-US" sz="2200" dirty="0"/>
              <a:t>AP English Language and Composition</a:t>
            </a:r>
          </a:p>
          <a:p>
            <a:r>
              <a:rPr lang="en-US" sz="2200" dirty="0"/>
              <a:t>AP English Literature and Composition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AP US History</a:t>
            </a:r>
            <a:endParaRPr lang="en-US" sz="1000" dirty="0"/>
          </a:p>
          <a:p>
            <a:r>
              <a:rPr lang="en-US" sz="2200" dirty="0"/>
              <a:t>AP World History</a:t>
            </a:r>
          </a:p>
          <a:p>
            <a:r>
              <a:rPr lang="en-US" sz="2200" dirty="0"/>
              <a:t>AP Government</a:t>
            </a:r>
          </a:p>
          <a:p>
            <a:r>
              <a:rPr lang="en-US" sz="2200" dirty="0"/>
              <a:t>AP African American Studies</a:t>
            </a:r>
          </a:p>
          <a:p>
            <a:endParaRPr lang="en-US" sz="1000" dirty="0"/>
          </a:p>
          <a:p>
            <a:r>
              <a:rPr lang="en-US" sz="2200" dirty="0"/>
              <a:t>AP Spanish, French, and German</a:t>
            </a:r>
          </a:p>
          <a:p>
            <a:endParaRPr lang="en-US" sz="1000" dirty="0"/>
          </a:p>
          <a:p>
            <a:r>
              <a:rPr lang="en-US" sz="2200" dirty="0"/>
              <a:t>AP Advanced Studio Art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3CEEAE-07BC-4435-8B5E-B2691019B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81000"/>
            <a:ext cx="7620000" cy="1397000"/>
          </a:xfrm>
        </p:spPr>
        <p:txBody>
          <a:bodyPr/>
          <a:lstStyle/>
          <a:p>
            <a:r>
              <a:rPr lang="en-US" b="1" dirty="0">
                <a:solidFill>
                  <a:srgbClr val="3A5182"/>
                </a:solidFill>
              </a:rPr>
              <a:t>AP Courses beyond STEM	</a:t>
            </a:r>
          </a:p>
        </p:txBody>
      </p:sp>
    </p:spTree>
    <p:extLst>
      <p:ext uri="{BB962C8B-B14F-4D97-AF65-F5344CB8AC3E}">
        <p14:creationId xmlns:p14="http://schemas.microsoft.com/office/powerpoint/2010/main" val="4041655784"/>
      </p:ext>
    </p:extLst>
  </p:cSld>
  <p:clrMapOvr>
    <a:masterClrMapping/>
  </p:clrMapOvr>
  <p:transition spd="med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2">
            <a:extLst>
              <a:ext uri="{FF2B5EF4-FFF2-40B4-BE49-F238E27FC236}">
                <a16:creationId xmlns:a16="http://schemas.microsoft.com/office/drawing/2014/main" id="{84AC950E-68E3-CAD3-7193-CF7E033A2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-457200"/>
            <a:ext cx="8077200" cy="1397000"/>
          </a:xfrm>
        </p:spPr>
        <p:txBody>
          <a:bodyPr/>
          <a:lstStyle/>
          <a:p>
            <a:r>
              <a:rPr lang="en-US" altLang="en-US" b="1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Online Application Timeline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7D4161-FA90-628D-2E83-CAAEDCCFC849}"/>
              </a:ext>
            </a:extLst>
          </p:cNvPr>
          <p:cNvSpPr txBox="1"/>
          <p:nvPr/>
        </p:nvSpPr>
        <p:spPr>
          <a:xfrm>
            <a:off x="1828800" y="5562600"/>
            <a:ext cx="7086600" cy="11445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lnSpc>
                <a:spcPct val="95000"/>
              </a:lnSpc>
              <a:defRPr/>
            </a:pPr>
            <a:r>
              <a:rPr lang="en-US" sz="18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All admissions communications will be done via email. Please ensure that the Student AND Parent email addresses you provide on the online application are accurate and checked frequently.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1EC0FD-0E1B-448A-1E57-C7E9052C7CAA}"/>
              </a:ext>
            </a:extLst>
          </p:cNvPr>
          <p:cNvSpPr txBox="1"/>
          <p:nvPr/>
        </p:nvSpPr>
        <p:spPr>
          <a:xfrm>
            <a:off x="609600" y="4594910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defTabSz="1218987" eaLnBrk="1" fontAlgn="auto" hangingPunct="1">
              <a:spcBef>
                <a:spcPts val="1866"/>
              </a:spcBef>
              <a:spcAft>
                <a:spcPts val="13"/>
              </a:spcAft>
              <a:buClr>
                <a:schemeClr val="accent6">
                  <a:lumMod val="75000"/>
                </a:schemeClr>
              </a:buClr>
              <a:buNone/>
              <a:tabLst>
                <a:tab pos="317500" algn="l"/>
                <a:tab pos="342900" algn="l"/>
                <a:tab pos="1231900" algn="l"/>
                <a:tab pos="2146300" algn="l"/>
                <a:tab pos="3060700" algn="l"/>
                <a:tab pos="3975100" algn="l"/>
                <a:tab pos="4889500" algn="l"/>
                <a:tab pos="5803900" algn="l"/>
                <a:tab pos="6400800" algn="l"/>
                <a:tab pos="7315200" algn="l"/>
                <a:tab pos="8229600" algn="l"/>
              </a:tabLst>
              <a:defRPr/>
            </a:pPr>
            <a:r>
              <a:rPr lang="en-US" altLang="en-US" sz="2800" b="1" dirty="0">
                <a:solidFill>
                  <a:srgbClr val="3A5182"/>
                </a:solidFill>
                <a:ea typeface="ＭＳ Ｐゴシック" pitchFamily="34" charset="-128"/>
              </a:rPr>
              <a:t>December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27FFAE-EBA8-E4DE-F0EE-19031FCED2D4}"/>
              </a:ext>
            </a:extLst>
          </p:cNvPr>
          <p:cNvSpPr txBox="1"/>
          <p:nvPr/>
        </p:nvSpPr>
        <p:spPr>
          <a:xfrm>
            <a:off x="3505200" y="4594910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defTabSz="1218987" eaLnBrk="1" fontAlgn="auto" hangingPunct="1">
              <a:spcBef>
                <a:spcPts val="1866"/>
              </a:spcBef>
              <a:spcAft>
                <a:spcPts val="13"/>
              </a:spcAft>
              <a:buClr>
                <a:schemeClr val="accent6">
                  <a:lumMod val="75000"/>
                </a:schemeClr>
              </a:buClr>
              <a:buNone/>
              <a:tabLst>
                <a:tab pos="317500" algn="l"/>
                <a:tab pos="342900" algn="l"/>
                <a:tab pos="1231900" algn="l"/>
                <a:tab pos="2146300" algn="l"/>
                <a:tab pos="3060700" algn="l"/>
                <a:tab pos="3975100" algn="l"/>
                <a:tab pos="4889500" algn="l"/>
                <a:tab pos="5803900" algn="l"/>
                <a:tab pos="6400800" algn="l"/>
                <a:tab pos="7315200" algn="l"/>
                <a:tab pos="8229600" algn="l"/>
              </a:tabLst>
              <a:defRPr/>
            </a:pPr>
            <a:r>
              <a:rPr lang="en-US" altLang="en-US" sz="2800" b="1" dirty="0">
                <a:solidFill>
                  <a:srgbClr val="3A5182"/>
                </a:solidFill>
                <a:ea typeface="ＭＳ Ｐゴシック" pitchFamily="34" charset="-128"/>
              </a:rPr>
              <a:t>February </a:t>
            </a:r>
            <a:r>
              <a:rPr lang="en-US" altLang="en-US" sz="2800" b="1" dirty="0">
                <a:solidFill>
                  <a:srgbClr val="3A5182"/>
                </a:solidFill>
              </a:rPr>
              <a:t>1</a:t>
            </a:r>
            <a:endParaRPr lang="en-US" altLang="en-US" sz="2800" b="1" dirty="0">
              <a:solidFill>
                <a:srgbClr val="3A5182"/>
              </a:solidFill>
              <a:ea typeface="ＭＳ Ｐゴシック" pitchFamily="34" charset="-12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09C4B0-790C-E7DE-9074-4EA9B18D82CD}"/>
              </a:ext>
            </a:extLst>
          </p:cNvPr>
          <p:cNvSpPr txBox="1"/>
          <p:nvPr/>
        </p:nvSpPr>
        <p:spPr>
          <a:xfrm>
            <a:off x="6629400" y="4594910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defTabSz="1218987" eaLnBrk="1" fontAlgn="auto" hangingPunct="1">
              <a:spcBef>
                <a:spcPts val="1866"/>
              </a:spcBef>
              <a:spcAft>
                <a:spcPts val="13"/>
              </a:spcAft>
              <a:buClr>
                <a:schemeClr val="accent6">
                  <a:lumMod val="75000"/>
                </a:schemeClr>
              </a:buClr>
              <a:buNone/>
              <a:tabLst>
                <a:tab pos="317500" algn="l"/>
                <a:tab pos="342900" algn="l"/>
                <a:tab pos="1231900" algn="l"/>
                <a:tab pos="2146300" algn="l"/>
                <a:tab pos="3060700" algn="l"/>
                <a:tab pos="3975100" algn="l"/>
                <a:tab pos="4889500" algn="l"/>
                <a:tab pos="5803900" algn="l"/>
                <a:tab pos="6400800" algn="l"/>
                <a:tab pos="7315200" algn="l"/>
                <a:tab pos="8229600" algn="l"/>
              </a:tabLst>
              <a:defRPr/>
            </a:pPr>
            <a:r>
              <a:rPr lang="en-US" altLang="en-US" sz="2800" b="1" dirty="0">
                <a:solidFill>
                  <a:srgbClr val="3A5182"/>
                </a:solidFill>
                <a:ea typeface="ＭＳ Ｐゴシック" pitchFamily="34" charset="-128"/>
              </a:rPr>
              <a:t>March 1</a:t>
            </a:r>
          </a:p>
        </p:txBody>
      </p:sp>
      <p:pic>
        <p:nvPicPr>
          <p:cNvPr id="3076" name="Picture 4" descr="Generated image">
            <a:extLst>
              <a:ext uri="{FF2B5EF4-FFF2-40B4-BE49-F238E27FC236}">
                <a16:creationId xmlns:a16="http://schemas.microsoft.com/office/drawing/2014/main" id="{A70FE28A-18F8-15F7-D38F-52542D1A0C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" t="18125" r="-1667" b="21249"/>
          <a:stretch>
            <a:fillRect/>
          </a:stretch>
        </p:blipFill>
        <p:spPr bwMode="auto">
          <a:xfrm>
            <a:off x="304800" y="674380"/>
            <a:ext cx="9144000" cy="369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1054379"/>
      </p:ext>
    </p:extLst>
  </p:cSld>
  <p:clrMapOvr>
    <a:masterClrMapping/>
  </p:clrMapOvr>
  <p:transition spd="med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>
            <a:extLst>
              <a:ext uri="{FF2B5EF4-FFF2-40B4-BE49-F238E27FC236}">
                <a16:creationId xmlns:a16="http://schemas.microsoft.com/office/drawing/2014/main" id="{973FD445-0C29-4C03-8002-1E4C1B1978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2438400"/>
            <a:ext cx="7924800" cy="3505200"/>
          </a:xfrm>
        </p:spPr>
        <p:txBody>
          <a:bodyPr anchor="ctr"/>
          <a:lstStyle/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80000"/>
              <a:buFont typeface="Arial" panose="020B0604020202020204" pitchFamily="34" charset="0"/>
              <a:buNone/>
              <a:tabLst>
                <a:tab pos="317500" algn="l"/>
                <a:tab pos="3429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4889500" algn="l"/>
                <a:tab pos="5486400" algn="l"/>
                <a:tab pos="5803900" algn="l"/>
                <a:tab pos="6400800" algn="l"/>
                <a:tab pos="7315200" algn="l"/>
                <a:tab pos="8229600" algn="l"/>
                <a:tab pos="9144000" algn="l"/>
              </a:tabLst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80000"/>
              <a:tabLst>
                <a:tab pos="317500" algn="l"/>
                <a:tab pos="3429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4889500" algn="l"/>
                <a:tab pos="5486400" algn="l"/>
                <a:tab pos="5803900" algn="l"/>
                <a:tab pos="6400800" algn="l"/>
                <a:tab pos="7315200" algn="l"/>
                <a:tab pos="8229600" algn="l"/>
                <a:tab pos="9144000" algn="l"/>
              </a:tabLst>
              <a:defRPr/>
            </a:pPr>
            <a:r>
              <a:rPr lang="en-US" altLang="en-US" sz="2800" dirty="0">
                <a:ea typeface="ＭＳ Ｐゴシック" pitchFamily="34" charset="-128"/>
              </a:rPr>
              <a:t>Level of academic achievement in middle school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80000"/>
              <a:tabLst>
                <a:tab pos="317500" algn="l"/>
                <a:tab pos="3429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4889500" algn="l"/>
                <a:tab pos="5486400" algn="l"/>
                <a:tab pos="5803900" algn="l"/>
                <a:tab pos="6400800" algn="l"/>
                <a:tab pos="7315200" algn="l"/>
                <a:tab pos="8229600" algn="l"/>
                <a:tab pos="9144000" algn="l"/>
              </a:tabLst>
              <a:defRPr/>
            </a:pPr>
            <a:r>
              <a:rPr lang="en-US" altLang="en-US" sz="2800" dirty="0">
                <a:ea typeface="ＭＳ Ｐゴシック" pitchFamily="34" charset="-128"/>
              </a:rPr>
              <a:t>Demonstrated interest and motivation for learning, especially in science and math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80000"/>
              <a:tabLst>
                <a:tab pos="317500" algn="l"/>
                <a:tab pos="3429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4889500" algn="l"/>
                <a:tab pos="5486400" algn="l"/>
                <a:tab pos="5803900" algn="l"/>
                <a:tab pos="6400800" algn="l"/>
                <a:tab pos="7315200" algn="l"/>
                <a:tab pos="8229600" algn="l"/>
                <a:tab pos="9144000" algn="l"/>
              </a:tabLst>
              <a:defRPr/>
            </a:pPr>
            <a:r>
              <a:rPr lang="en-US" altLang="en-US" sz="2800" dirty="0">
                <a:ea typeface="ＭＳ Ｐゴシック" pitchFamily="34" charset="-128"/>
              </a:rPr>
              <a:t>Written communication skills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80000"/>
              <a:tabLst>
                <a:tab pos="317500" algn="l"/>
                <a:tab pos="3429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4889500" algn="l"/>
                <a:tab pos="5486400" algn="l"/>
                <a:tab pos="5803900" algn="l"/>
                <a:tab pos="6400800" algn="l"/>
                <a:tab pos="7315200" algn="l"/>
                <a:tab pos="8229600" algn="l"/>
                <a:tab pos="9144000" algn="l"/>
              </a:tabLst>
              <a:defRPr/>
            </a:pPr>
            <a:r>
              <a:rPr lang="en-US" altLang="en-US" sz="2800" dirty="0">
                <a:ea typeface="ＭＳ Ｐゴシック" pitchFamily="34" charset="-128"/>
              </a:rPr>
              <a:t>Teacher Endorsements: 8</a:t>
            </a:r>
            <a:r>
              <a:rPr lang="en-US" altLang="en-US" sz="2800" baseline="30000" dirty="0">
                <a:ea typeface="ＭＳ Ｐゴシック" pitchFamily="34" charset="-128"/>
              </a:rPr>
              <a:t>th</a:t>
            </a:r>
            <a:r>
              <a:rPr lang="en-US" altLang="en-US" sz="2800" dirty="0">
                <a:ea typeface="ＭＳ Ｐゴシック" pitchFamily="34" charset="-128"/>
              </a:rPr>
              <a:t> grade Science and Mathematics Teachers </a:t>
            </a:r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80000"/>
              <a:buFont typeface="Arial" panose="020B0604020202020204" pitchFamily="34" charset="0"/>
              <a:buNone/>
              <a:tabLst>
                <a:tab pos="317500" algn="l"/>
                <a:tab pos="342900" algn="l"/>
                <a:tab pos="914400" algn="l"/>
                <a:tab pos="1231900" algn="l"/>
                <a:tab pos="1828800" algn="l"/>
                <a:tab pos="2146300" algn="l"/>
                <a:tab pos="2743200" algn="l"/>
                <a:tab pos="3060700" algn="l"/>
                <a:tab pos="3657600" algn="l"/>
                <a:tab pos="3975100" algn="l"/>
                <a:tab pos="4572000" algn="l"/>
                <a:tab pos="4889500" algn="l"/>
                <a:tab pos="5486400" algn="l"/>
                <a:tab pos="5803900" algn="l"/>
                <a:tab pos="6400800" algn="l"/>
                <a:tab pos="7315200" algn="l"/>
                <a:tab pos="8229600" algn="l"/>
                <a:tab pos="9144000" algn="l"/>
              </a:tabLst>
              <a:defRPr/>
            </a:pP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E55EF700-F988-4645-B5CD-9564A9B42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5800"/>
            <a:ext cx="7891463" cy="685800"/>
          </a:xfrm>
        </p:spPr>
        <p:txBody>
          <a:bodyPr anchor="ctr"/>
          <a:lstStyle/>
          <a:p>
            <a:pPr eaLnBrk="1" hangingPunct="1">
              <a:spcAft>
                <a:spcPts val="13"/>
              </a:spcAft>
            </a:pPr>
            <a:r>
              <a:rPr lang="en-US" altLang="en-US" sz="4000" b="1" dirty="0">
                <a:solidFill>
                  <a:srgbClr val="3A5182"/>
                </a:solidFill>
                <a:ea typeface="ＭＳ Ｐゴシック" panose="020B0600070205080204" pitchFamily="34" charset="-128"/>
              </a:rPr>
              <a:t>Selection Criteria</a:t>
            </a:r>
          </a:p>
        </p:txBody>
      </p:sp>
      <p:pic>
        <p:nvPicPr>
          <p:cNvPr id="47106" name="Picture 4">
            <a:extLst>
              <a:ext uri="{FF2B5EF4-FFF2-40B4-BE49-F238E27FC236}">
                <a16:creationId xmlns:a16="http://schemas.microsoft.com/office/drawing/2014/main" id="{F097DF18-9784-4D9F-81A7-A52CBCC28C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863" y="228600"/>
            <a:ext cx="3352800" cy="198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Content Placeholder 1">
            <a:extLst>
              <a:ext uri="{FF2B5EF4-FFF2-40B4-BE49-F238E27FC236}">
                <a16:creationId xmlns:a16="http://schemas.microsoft.com/office/drawing/2014/main" id="{AC1178D9-80E5-4078-9970-17D8852E0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541" y="685800"/>
            <a:ext cx="8991600" cy="5029200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800" dirty="0"/>
              <a:t>If you are in 8</a:t>
            </a:r>
            <a:r>
              <a:rPr lang="en-US" altLang="en-US" sz="2800" baseline="30000" dirty="0"/>
              <a:t>th</a:t>
            </a:r>
            <a:r>
              <a:rPr lang="en-US" altLang="en-US" sz="2800" dirty="0"/>
              <a:t> grade and are…</a:t>
            </a:r>
          </a:p>
          <a:p>
            <a:pPr lvl="1"/>
            <a:r>
              <a:rPr lang="en-US" altLang="en-US" sz="2400" dirty="0"/>
              <a:t>currently enrolled in Geometry you will take Algebra 2 in 9</a:t>
            </a:r>
            <a:r>
              <a:rPr lang="en-US" altLang="en-US" sz="2400" baseline="30000" dirty="0"/>
              <a:t>th</a:t>
            </a:r>
            <a:r>
              <a:rPr lang="en-US" altLang="en-US" sz="2400" dirty="0"/>
              <a:t> grade</a:t>
            </a:r>
          </a:p>
          <a:p>
            <a:pPr lvl="1"/>
            <a:r>
              <a:rPr lang="en-US" altLang="en-US" sz="2400" dirty="0"/>
              <a:t>currently enrolled in Algebra 1 you can still be accepted into the SMA, but…</a:t>
            </a:r>
          </a:p>
          <a:p>
            <a:pPr marL="427037" lvl="1" indent="0">
              <a:buNone/>
            </a:pPr>
            <a:r>
              <a:rPr lang="en-US" altLang="en-US" sz="2400" dirty="0"/>
              <a:t>	You will be required to take BOTH Algebra 2 and 	Geometry during your 9</a:t>
            </a:r>
            <a:r>
              <a:rPr lang="en-US" altLang="en-US" sz="2400" baseline="30000" dirty="0"/>
              <a:t>th</a:t>
            </a:r>
            <a:r>
              <a:rPr lang="en-US" altLang="en-US" sz="2400" dirty="0"/>
              <a:t> grade year. </a:t>
            </a:r>
          </a:p>
        </p:txBody>
      </p:sp>
      <p:sp>
        <p:nvSpPr>
          <p:cNvPr id="46083" name="Title 2">
            <a:extLst>
              <a:ext uri="{FF2B5EF4-FFF2-40B4-BE49-F238E27FC236}">
                <a16:creationId xmlns:a16="http://schemas.microsoft.com/office/drawing/2014/main" id="{ADEBDB2A-D95E-4ECB-AD90-9A6A7F697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09600"/>
            <a:ext cx="7620000" cy="1397000"/>
          </a:xfrm>
        </p:spPr>
        <p:txBody>
          <a:bodyPr/>
          <a:lstStyle/>
          <a:p>
            <a:r>
              <a:rPr lang="en-US" altLang="en-US" b="1" dirty="0">
                <a:solidFill>
                  <a:srgbClr val="3A5182"/>
                </a:solidFill>
              </a:rPr>
              <a:t>Mathematics Requirement</a:t>
            </a:r>
          </a:p>
        </p:txBody>
      </p:sp>
      <p:pic>
        <p:nvPicPr>
          <p:cNvPr id="4" name="Picture 3" descr="A diagram of a triangle&#10;&#10;Description automatically generated">
            <a:extLst>
              <a:ext uri="{FF2B5EF4-FFF2-40B4-BE49-F238E27FC236}">
                <a16:creationId xmlns:a16="http://schemas.microsoft.com/office/drawing/2014/main" id="{F23478BD-6C3B-D8C1-9D03-FDB88961CB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91455" y="3733800"/>
            <a:ext cx="1828804" cy="18288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E6C933-ACF1-2CF5-9861-881238E21417}"/>
              </a:ext>
            </a:extLst>
          </p:cNvPr>
          <p:cNvSpPr txBox="1"/>
          <p:nvPr/>
        </p:nvSpPr>
        <p:spPr>
          <a:xfrm>
            <a:off x="228600" y="3733800"/>
            <a:ext cx="822960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entury Gothic" panose="020B0502020202020204" pitchFamily="34" charset="0"/>
              </a:rPr>
              <a:t>SMA Honors Algebra 2</a:t>
            </a:r>
          </a:p>
          <a:p>
            <a:r>
              <a:rPr lang="en-US" sz="2400" b="1" dirty="0">
                <a:latin typeface="Century Gothic" panose="020B0502020202020204" pitchFamily="34" charset="0"/>
              </a:rPr>
              <a:t>Geometry</a:t>
            </a:r>
          </a:p>
          <a:p>
            <a:r>
              <a:rPr lang="en-US" sz="2400" b="1" dirty="0">
                <a:latin typeface="Century Gothic" panose="020B0502020202020204" pitchFamily="34" charset="0"/>
              </a:rPr>
              <a:t>SMA AP Environmental Science</a:t>
            </a:r>
          </a:p>
          <a:p>
            <a:r>
              <a:rPr lang="en-US" sz="2400" b="1" dirty="0">
                <a:latin typeface="Century Gothic" panose="020B0502020202020204" pitchFamily="34" charset="0"/>
              </a:rPr>
              <a:t>SMA Honors Biology</a:t>
            </a:r>
          </a:p>
          <a:p>
            <a:r>
              <a:rPr lang="en-US" sz="2400" b="1" dirty="0">
                <a:latin typeface="Century Gothic" panose="020B0502020202020204" pitchFamily="34" charset="0"/>
              </a:rPr>
              <a:t>SRT 1</a:t>
            </a:r>
            <a:r>
              <a:rPr lang="en-US" sz="2400" b="0" dirty="0">
                <a:latin typeface="Century Gothic" panose="020B0502020202020204" pitchFamily="34" charset="0"/>
              </a:rPr>
              <a:t>/Health</a:t>
            </a:r>
            <a:endParaRPr lang="en-US" sz="2400" dirty="0">
              <a:latin typeface="Century Gothic" panose="020B0502020202020204" pitchFamily="34" charset="0"/>
            </a:endParaRPr>
          </a:p>
          <a:p>
            <a:r>
              <a:rPr lang="en-US" sz="2400" dirty="0">
                <a:latin typeface="Century Gothic" panose="020B0502020202020204" pitchFamily="34" charset="0"/>
              </a:rPr>
              <a:t>Honors English 9</a:t>
            </a:r>
          </a:p>
          <a:p>
            <a:r>
              <a:rPr lang="en-US" sz="2400" dirty="0">
                <a:latin typeface="Century Gothic" panose="020B0502020202020204" pitchFamily="34" charset="0"/>
              </a:rPr>
              <a:t>AP US History</a:t>
            </a:r>
          </a:p>
          <a:p>
            <a:r>
              <a:rPr lang="en-US" sz="2400" dirty="0">
                <a:latin typeface="Century Gothic" panose="020B0502020202020204" pitchFamily="34" charset="0"/>
              </a:rPr>
              <a:t>Band/Chorus/Orchestra/Art </a:t>
            </a:r>
            <a:r>
              <a:rPr lang="en-US" sz="2400" dirty="0">
                <a:solidFill>
                  <a:srgbClr val="FF0000"/>
                </a:solidFill>
                <a:latin typeface="Century Gothic" panose="020B0502020202020204" pitchFamily="34" charset="0"/>
              </a:rPr>
              <a:t>OR</a:t>
            </a:r>
            <a:r>
              <a:rPr lang="en-US" sz="2400" dirty="0">
                <a:latin typeface="Century Gothic" panose="020B0502020202020204" pitchFamily="34" charset="0"/>
              </a:rPr>
              <a:t> World Language</a:t>
            </a:r>
          </a:p>
        </p:txBody>
      </p:sp>
    </p:spTree>
  </p:cSld>
  <p:clrMapOvr>
    <a:masterClrMapping/>
  </p:clrMapOvr>
  <p:transition spd="med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F333F33-4E30-47A0-84D9-90DED699E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3429000"/>
            <a:ext cx="9067800" cy="4470400"/>
          </a:xfrm>
        </p:spPr>
        <p:txBody>
          <a:bodyPr/>
          <a:lstStyle/>
          <a:p>
            <a:r>
              <a:rPr lang="en-US" dirty="0"/>
              <a:t>Students outside of the AHS attendance district will utilize depot bus stops.</a:t>
            </a:r>
          </a:p>
          <a:p>
            <a:r>
              <a:rPr lang="en-US" dirty="0"/>
              <a:t>Each high school in the county serves as a depot bus stop. Afternoon stops also include all public library branches </a:t>
            </a:r>
          </a:p>
          <a:p>
            <a:r>
              <a:rPr lang="en-US" dirty="0"/>
              <a:t>HCPS does not provide buses home for students who stay afterschool for clubs/sports.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4015DDD-852D-4779-A822-5D8D5F5AC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533400"/>
            <a:ext cx="7620000" cy="1397000"/>
          </a:xfrm>
        </p:spPr>
        <p:txBody>
          <a:bodyPr/>
          <a:lstStyle/>
          <a:p>
            <a:r>
              <a:rPr lang="en-US" b="1" dirty="0">
                <a:solidFill>
                  <a:srgbClr val="3A5182"/>
                </a:solidFill>
              </a:rPr>
              <a:t>Transportation</a:t>
            </a:r>
          </a:p>
        </p:txBody>
      </p:sp>
      <p:pic>
        <p:nvPicPr>
          <p:cNvPr id="7" name="Picture 6" descr="A diagram of a school bus&#10;&#10;AI-generated content may be incorrect.">
            <a:extLst>
              <a:ext uri="{FF2B5EF4-FFF2-40B4-BE49-F238E27FC236}">
                <a16:creationId xmlns:a16="http://schemas.microsoft.com/office/drawing/2014/main" id="{788A132C-7FB0-6178-33D0-00246CE2F4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 b="17500"/>
          <a:stretch>
            <a:fillRect/>
          </a:stretch>
        </p:blipFill>
        <p:spPr>
          <a:xfrm>
            <a:off x="76200" y="165100"/>
            <a:ext cx="9144000" cy="3505200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33A3B856-86FC-6C98-5239-873A67C5D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366368"/>
      </p:ext>
    </p:extLst>
  </p:cSld>
  <p:clrMapOvr>
    <a:masterClrMapping/>
  </p:clrMapOvr>
  <p:transition spd="med"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63932" y="2324529"/>
            <a:ext cx="1894056" cy="1840130"/>
            <a:chOff x="0" y="0"/>
            <a:chExt cx="997692" cy="9692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97692" cy="969286"/>
            </a:xfrm>
            <a:custGeom>
              <a:avLst/>
              <a:gdLst/>
              <a:ahLst/>
              <a:cxnLst/>
              <a:rect l="l" t="t" r="r" b="b"/>
              <a:pathLst>
                <a:path w="997692" h="969286">
                  <a:moveTo>
                    <a:pt x="0" y="0"/>
                  </a:moveTo>
                  <a:lnTo>
                    <a:pt x="997692" y="0"/>
                  </a:lnTo>
                  <a:lnTo>
                    <a:pt x="997692" y="969286"/>
                  </a:lnTo>
                  <a:lnTo>
                    <a:pt x="0" y="969286"/>
                  </a:lnTo>
                  <a:close/>
                </a:path>
              </a:pathLst>
            </a:custGeom>
            <a:solidFill>
              <a:srgbClr val="262F76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997692" cy="1016911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425342" y="4539937"/>
            <a:ext cx="595356" cy="5953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21A5D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8" name="Freeform 8"/>
          <p:cNvSpPr/>
          <p:nvPr/>
        </p:nvSpPr>
        <p:spPr>
          <a:xfrm>
            <a:off x="7603730" y="4795521"/>
            <a:ext cx="1309021" cy="2057400"/>
          </a:xfrm>
          <a:custGeom>
            <a:avLst/>
            <a:gdLst/>
            <a:ahLst/>
            <a:cxnLst/>
            <a:rect l="l" t="t" r="r" b="b"/>
            <a:pathLst>
              <a:path w="2618042" h="4114800">
                <a:moveTo>
                  <a:pt x="0" y="0"/>
                </a:moveTo>
                <a:lnTo>
                  <a:pt x="2618042" y="0"/>
                </a:lnTo>
                <a:lnTo>
                  <a:pt x="261804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9" name="Freeform 9"/>
          <p:cNvSpPr/>
          <p:nvPr/>
        </p:nvSpPr>
        <p:spPr>
          <a:xfrm rot="5400000">
            <a:off x="6800850" y="1936545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7287063" y="422312"/>
            <a:ext cx="1625689" cy="1241620"/>
          </a:xfrm>
          <a:custGeom>
            <a:avLst/>
            <a:gdLst/>
            <a:ahLst/>
            <a:cxnLst/>
            <a:rect l="l" t="t" r="r" b="b"/>
            <a:pathLst>
              <a:path w="3251377" h="2483239">
                <a:moveTo>
                  <a:pt x="0" y="0"/>
                </a:moveTo>
                <a:lnTo>
                  <a:pt x="3251377" y="0"/>
                </a:lnTo>
                <a:lnTo>
                  <a:pt x="3251377" y="2483240"/>
                </a:lnTo>
                <a:lnTo>
                  <a:pt x="0" y="2483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3452932" y="4357323"/>
            <a:ext cx="1525422" cy="1393202"/>
          </a:xfrm>
          <a:custGeom>
            <a:avLst/>
            <a:gdLst/>
            <a:ahLst/>
            <a:cxnLst/>
            <a:rect l="l" t="t" r="r" b="b"/>
            <a:pathLst>
              <a:path w="3050843" h="2786403">
                <a:moveTo>
                  <a:pt x="0" y="0"/>
                </a:moveTo>
                <a:lnTo>
                  <a:pt x="3050844" y="0"/>
                </a:lnTo>
                <a:lnTo>
                  <a:pt x="3050844" y="2786403"/>
                </a:lnTo>
                <a:lnTo>
                  <a:pt x="0" y="27864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56131"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1052861" y="2575196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1"/>
                </a:lnTo>
                <a:lnTo>
                  <a:pt x="0" y="5774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52861" y="2816276"/>
            <a:ext cx="7372481" cy="8082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693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954" b="1" i="0" u="none" strike="noStrike" kern="1200" cap="none" spc="0" normalizeH="0" baseline="0" noProof="0">
                <a:ln>
                  <a:noFill/>
                </a:ln>
                <a:solidFill>
                  <a:srgbClr val="021A5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Student Perspectives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52861" y="3762004"/>
            <a:ext cx="7372481" cy="241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201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37" b="0" i="0" u="none" strike="noStrike" kern="1200" cap="none" spc="263" normalizeH="0" baseline="0" noProof="0">
                <a:ln>
                  <a:noFill/>
                </a:ln>
                <a:solidFill>
                  <a:srgbClr val="021A5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PRESENTED BY PARNEET WARAICH &amp; JACKSON YORI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56518" y="2561377"/>
            <a:ext cx="5020482" cy="2896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243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39" b="0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 Class of 27'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4632" y="2810783"/>
            <a:ext cx="4721808" cy="539513"/>
            <a:chOff x="0" y="0"/>
            <a:chExt cx="2487207" cy="2841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87207" cy="284188"/>
            </a:xfrm>
            <a:custGeom>
              <a:avLst/>
              <a:gdLst/>
              <a:ahLst/>
              <a:cxnLst/>
              <a:rect l="l" t="t" r="r" b="b"/>
              <a:pathLst>
                <a:path w="2487207" h="284188">
                  <a:moveTo>
                    <a:pt x="0" y="0"/>
                  </a:moveTo>
                  <a:lnTo>
                    <a:pt x="2487207" y="0"/>
                  </a:lnTo>
                  <a:lnTo>
                    <a:pt x="2487207" y="284188"/>
                  </a:lnTo>
                  <a:lnTo>
                    <a:pt x="0" y="284188"/>
                  </a:lnTo>
                  <a:close/>
                </a:path>
              </a:pathLst>
            </a:custGeom>
            <a:solidFill>
              <a:srgbClr val="FFE1B4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487207" cy="331813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37157" y="3339466"/>
            <a:ext cx="4784266" cy="2643106"/>
            <a:chOff x="0" y="-47625"/>
            <a:chExt cx="2487207" cy="131715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87207" cy="1269533"/>
            </a:xfrm>
            <a:custGeom>
              <a:avLst/>
              <a:gdLst/>
              <a:ahLst/>
              <a:cxnLst/>
              <a:rect l="l" t="t" r="r" b="b"/>
              <a:pathLst>
                <a:path w="2487207" h="1269533">
                  <a:moveTo>
                    <a:pt x="0" y="0"/>
                  </a:moveTo>
                  <a:lnTo>
                    <a:pt x="2487207" y="0"/>
                  </a:lnTo>
                  <a:lnTo>
                    <a:pt x="2487207" y="1269533"/>
                  </a:lnTo>
                  <a:lnTo>
                    <a:pt x="0" y="1269533"/>
                  </a:lnTo>
                  <a:close/>
                </a:path>
              </a:pathLst>
            </a:custGeom>
            <a:solidFill>
              <a:srgbClr val="FFF2DE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487207" cy="131715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015932" y="857250"/>
            <a:ext cx="4128069" cy="5143500"/>
            <a:chOff x="0" y="0"/>
            <a:chExt cx="2174456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174456" cy="2709333"/>
            </a:xfrm>
            <a:custGeom>
              <a:avLst/>
              <a:gdLst/>
              <a:ahLst/>
              <a:cxnLst/>
              <a:rect l="l" t="t" r="r" b="b"/>
              <a:pathLst>
                <a:path w="2174456" h="2709333">
                  <a:moveTo>
                    <a:pt x="0" y="0"/>
                  </a:moveTo>
                  <a:lnTo>
                    <a:pt x="2174456" y="0"/>
                  </a:lnTo>
                  <a:lnTo>
                    <a:pt x="2174456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21A5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2174456" cy="275695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11" name="AutoShape 11"/>
          <p:cNvSpPr/>
          <p:nvPr/>
        </p:nvSpPr>
        <p:spPr>
          <a:xfrm>
            <a:off x="3428999" y="1017290"/>
            <a:ext cx="5334189" cy="0"/>
          </a:xfrm>
          <a:prstGeom prst="line">
            <a:avLst/>
          </a:prstGeom>
          <a:ln w="38100" cap="flat">
            <a:solidFill>
              <a:srgbClr val="262F7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-903522" y="1288758"/>
            <a:ext cx="1345803" cy="508452"/>
            <a:chOff x="0" y="0"/>
            <a:chExt cx="812800" cy="31045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310451"/>
            </a:xfrm>
            <a:custGeom>
              <a:avLst/>
              <a:gdLst/>
              <a:ahLst/>
              <a:cxnLst/>
              <a:rect l="l" t="t" r="r" b="b"/>
              <a:pathLst>
                <a:path w="812800" h="310451">
                  <a:moveTo>
                    <a:pt x="0" y="0"/>
                  </a:moveTo>
                  <a:lnTo>
                    <a:pt x="812800" y="0"/>
                  </a:lnTo>
                  <a:lnTo>
                    <a:pt x="812800" y="310451"/>
                  </a:lnTo>
                  <a:lnTo>
                    <a:pt x="0" y="310451"/>
                  </a:lnTo>
                  <a:close/>
                </a:path>
              </a:pathLst>
            </a:custGeom>
            <a:solidFill>
              <a:srgbClr val="FFD699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33663"/>
              <a:ext cx="812800" cy="17678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15" name="Freeform 15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174632" y="2145465"/>
            <a:ext cx="4721808" cy="539513"/>
            <a:chOff x="0" y="0"/>
            <a:chExt cx="2487207" cy="284188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487207" cy="284188"/>
            </a:xfrm>
            <a:custGeom>
              <a:avLst/>
              <a:gdLst/>
              <a:ahLst/>
              <a:cxnLst/>
              <a:rect l="l" t="t" r="r" b="b"/>
              <a:pathLst>
                <a:path w="2487207" h="284188">
                  <a:moveTo>
                    <a:pt x="0" y="0"/>
                  </a:moveTo>
                  <a:lnTo>
                    <a:pt x="2487207" y="0"/>
                  </a:lnTo>
                  <a:lnTo>
                    <a:pt x="2487207" y="284188"/>
                  </a:lnTo>
                  <a:lnTo>
                    <a:pt x="0" y="284188"/>
                  </a:lnTo>
                  <a:close/>
                </a:path>
              </a:pathLst>
            </a:custGeom>
            <a:solidFill>
              <a:srgbClr val="FFCB7F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2487207" cy="331813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20200" y="1137970"/>
            <a:ext cx="4715465" cy="7092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943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Poppins Bold"/>
                <a:ea typeface="+mn-ea"/>
                <a:cs typeface="Poppins Bold"/>
                <a:sym typeface="Poppins Bold"/>
              </a:rPr>
              <a:t>Parneet Waraich</a:t>
            </a:r>
            <a:endParaRPr kumimoji="0" lang="en-US" sz="4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7912" y="2224497"/>
            <a:ext cx="4721808" cy="288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41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Patterson Mill Middle School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17912" y="2889766"/>
            <a:ext cx="4721808" cy="288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41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Biomedical Engineering Major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3196" y="3436020"/>
            <a:ext cx="4721808" cy="281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41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26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Extracurriculars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38590" y="3830436"/>
            <a:ext cx="4988850" cy="2063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115" marR="0" lvl="1" indent="-142240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National English Honor Society, President</a:t>
            </a:r>
            <a:endParaRPr kumimoji="0" lang="en-US" sz="1300" b="1" i="0" u="none" strike="noStrike" kern="1200" cap="none" spc="0" normalizeH="0" baseline="0" noProof="0">
              <a:ln>
                <a:noFill/>
              </a:ln>
              <a:solidFill>
                <a:srgbClr val="434B8C"/>
              </a:solidFill>
              <a:effectLst/>
              <a:uLnTx/>
              <a:uFillTx/>
              <a:latin typeface="Inter Bold"/>
              <a:ea typeface="Inter Bold"/>
              <a:cs typeface="Inter Bold"/>
            </a:endParaRPr>
          </a:p>
          <a:p>
            <a:pPr marL="285115" marR="0" lvl="1" indent="-142240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Math Honor Society, Officer</a:t>
            </a:r>
            <a:endParaRPr kumimoji="0" lang="en-US" sz="1321" b="1" i="0" u="none" strike="noStrike" kern="1200" cap="none" spc="0" normalizeH="0" baseline="0" noProof="0">
              <a:ln>
                <a:noFill/>
              </a:ln>
              <a:solidFill>
                <a:srgbClr val="434B8C"/>
              </a:solidFill>
              <a:effectLst/>
              <a:uLnTx/>
              <a:uFillTx/>
              <a:latin typeface="Inter Bold"/>
              <a:ea typeface="Inter Bold"/>
              <a:cs typeface="Inter Bold"/>
              <a:sym typeface="Inter Bold"/>
            </a:endParaRPr>
          </a:p>
          <a:p>
            <a:pPr marL="285115" marR="0" lvl="1" indent="-142240" algn="l" defTabSz="457200" rtl="0" eaLnBrk="1" fontAlgn="auto" latinLnBrk="0" hangingPunct="1">
              <a:lnSpc>
                <a:spcPts val="184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</a:rPr>
              <a:t>Spanish Honor Society, President</a:t>
            </a:r>
          </a:p>
          <a:p>
            <a:pPr marL="285115" marR="0" lvl="1" indent="-142240" algn="l" defTabSz="457200" rtl="0" eaLnBrk="1" fontAlgn="auto" latinLnBrk="0" hangingPunct="1">
              <a:lnSpc>
                <a:spcPts val="184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Medical Club, President</a:t>
            </a:r>
            <a:endParaRPr kumimoji="0" lang="en-US" sz="1300" b="1" i="0" u="none" strike="noStrike" kern="1200" cap="none" spc="0" normalizeH="0" baseline="0" noProof="0">
              <a:ln>
                <a:noFill/>
              </a:ln>
              <a:solidFill>
                <a:srgbClr val="434B8C"/>
              </a:solidFill>
              <a:effectLst/>
              <a:uLnTx/>
              <a:uFillTx/>
              <a:latin typeface="Inter Bold"/>
              <a:ea typeface="Inter Bold"/>
              <a:cs typeface="Inter Bold"/>
            </a:endParaRPr>
          </a:p>
          <a:p>
            <a:pPr marL="285115" marR="0" lvl="1" indent="-142240" algn="l" defTabSz="457200" rtl="0" eaLnBrk="1" fontAlgn="auto" latinLnBrk="0" hangingPunct="1">
              <a:lnSpc>
                <a:spcPts val="184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</a:rPr>
              <a:t>Her Voice</a:t>
            </a:r>
          </a:p>
          <a:p>
            <a:pPr marL="285115" marR="0" lvl="1" indent="-142240" algn="l" defTabSz="457200" rtl="0" eaLnBrk="1" fontAlgn="auto" latinLnBrk="0" hangingPunct="1">
              <a:lnSpc>
                <a:spcPts val="184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</a:rPr>
              <a:t>Volunteer, LASOS</a:t>
            </a:r>
            <a:endParaRPr kumimoji="0" lang="en-US" sz="1300" b="1" i="0" u="none" strike="noStrike" kern="1200" cap="none" spc="0" normalizeH="0" baseline="0" noProof="0">
              <a:ln>
                <a:noFill/>
              </a:ln>
              <a:solidFill>
                <a:srgbClr val="434B8C"/>
              </a:solidFill>
              <a:effectLst/>
              <a:uLnTx/>
              <a:uFillTx/>
              <a:latin typeface="Inter Bold"/>
              <a:ea typeface="Inter Bold"/>
              <a:cs typeface="Inter Bold"/>
              <a:sym typeface="Inter Bold"/>
            </a:endParaRPr>
          </a:p>
          <a:p>
            <a:pPr marL="285115" marR="0" lvl="1" indent="-142240" algn="l" defTabSz="457200" rtl="0" eaLnBrk="1" fontAlgn="auto" latinLnBrk="0" hangingPunct="1">
              <a:lnSpc>
                <a:spcPts val="184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</a:rPr>
              <a:t>Volunteer, Upper Chesapeake Medical Center</a:t>
            </a:r>
            <a:endParaRPr kumimoji="0" lang="en-US" sz="1300" b="1" i="0" u="none" strike="noStrike" kern="1200" cap="none" spc="0" normalizeH="0" baseline="0" noProof="0">
              <a:ln>
                <a:noFill/>
              </a:ln>
              <a:solidFill>
                <a:srgbClr val="434B8C"/>
              </a:solidFill>
              <a:effectLst/>
              <a:uLnTx/>
              <a:uFillTx/>
              <a:latin typeface="Inter Bold"/>
              <a:ea typeface="Inter Bold"/>
              <a:cs typeface="Inter Bold"/>
              <a:sym typeface="Inter Bold"/>
            </a:endParaRPr>
          </a:p>
          <a:p>
            <a:pPr marL="285115" marR="0" lvl="1" indent="-142240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Varsity Tennis</a:t>
            </a:r>
          </a:p>
          <a:p>
            <a:pPr marL="285115" marR="0" lvl="1" indent="-142240" algn="l" defTabSz="457200" rtl="0" eaLnBrk="1" fontAlgn="auto" latinLnBrk="0" hangingPunct="1">
              <a:lnSpc>
                <a:spcPts val="184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</a:rPr>
              <a:t>Varity Field hockey</a:t>
            </a:r>
          </a:p>
        </p:txBody>
      </p:sp>
      <p:pic>
        <p:nvPicPr>
          <p:cNvPr id="36" name="Picture 35" descr="A group of girls playing field hockey&#10;&#10;AI-generated content may be incorrect.">
            <a:extLst>
              <a:ext uri="{FF2B5EF4-FFF2-40B4-BE49-F238E27FC236}">
                <a16:creationId xmlns:a16="http://schemas.microsoft.com/office/drawing/2014/main" id="{C7062A5B-C544-21A7-0512-292A421AD3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126" y="4734918"/>
            <a:ext cx="1083872" cy="1108988"/>
          </a:xfrm>
          <a:prstGeom prst="rect">
            <a:avLst/>
          </a:prstGeom>
        </p:spPr>
      </p:pic>
      <p:pic>
        <p:nvPicPr>
          <p:cNvPr id="37" name="Picture 36" descr="A group of people working on a computer&#10;&#10;AI-generated content may be incorrect.">
            <a:extLst>
              <a:ext uri="{FF2B5EF4-FFF2-40B4-BE49-F238E27FC236}">
                <a16:creationId xmlns:a16="http://schemas.microsoft.com/office/drawing/2014/main" id="{218E05DA-C91F-BF17-18A4-56C65EF01E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1579" y="1140922"/>
            <a:ext cx="1581461" cy="127736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D625C61-647C-1395-7D0B-F0C7D43209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" r="-716" b="7232"/>
          <a:stretch>
            <a:fillRect/>
          </a:stretch>
        </p:blipFill>
        <p:spPr>
          <a:xfrm>
            <a:off x="7924534" y="1140275"/>
            <a:ext cx="1085629" cy="127425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28A27EA-D0B0-BC3F-6583-B4083A7DBD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68" r="22588" b="-2043"/>
          <a:stretch>
            <a:fillRect/>
          </a:stretch>
        </p:blipFill>
        <p:spPr>
          <a:xfrm>
            <a:off x="7609273" y="3583750"/>
            <a:ext cx="1409257" cy="107745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4B34EE4-B24B-324B-4461-E53E032B563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055" y="4736337"/>
            <a:ext cx="1891183" cy="110852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23FA17F-36F0-DC36-FAD2-81F595DD320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4" t="27166" r="23547" b="3063"/>
          <a:stretch>
            <a:fillRect/>
          </a:stretch>
        </p:blipFill>
        <p:spPr>
          <a:xfrm>
            <a:off x="7080061" y="4725588"/>
            <a:ext cx="733292" cy="110986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E3A6928C-826D-615C-32B0-223941BDD43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7" b="12853"/>
          <a:stretch>
            <a:fillRect/>
          </a:stretch>
        </p:blipFill>
        <p:spPr>
          <a:xfrm>
            <a:off x="6833853" y="1138372"/>
            <a:ext cx="966076" cy="127631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FB74465-8AA4-A290-341F-0837C2E09ED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60" t="-1880" r="14913" b="3654"/>
          <a:stretch>
            <a:fillRect/>
          </a:stretch>
        </p:blipFill>
        <p:spPr>
          <a:xfrm>
            <a:off x="6931616" y="2508953"/>
            <a:ext cx="603991" cy="131661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70DB878-BA6A-09B1-C0CB-F898B299D2A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78" t="15760" r="20161" b="-267"/>
          <a:stretch>
            <a:fillRect/>
          </a:stretch>
        </p:blipFill>
        <p:spPr>
          <a:xfrm>
            <a:off x="5122059" y="2543812"/>
            <a:ext cx="572315" cy="118565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95A1EF8-7546-747D-B1A0-A4E4E642451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7" t="-4453" r="10957" b="3636"/>
          <a:stretch>
            <a:fillRect/>
          </a:stretch>
        </p:blipFill>
        <p:spPr>
          <a:xfrm rot="16200000">
            <a:off x="7834860" y="2292024"/>
            <a:ext cx="921742" cy="140895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2FC3F4E-73F9-B506-E6D8-A353F5B997C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23" t="18611" r="-600" b="3309"/>
          <a:stretch>
            <a:fillRect/>
          </a:stretch>
        </p:blipFill>
        <p:spPr>
          <a:xfrm>
            <a:off x="5789005" y="2547012"/>
            <a:ext cx="981071" cy="1174171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44048FD2-2175-4CB9-44CA-D8454696C6F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17" t="17447" r="11823" b="21428"/>
          <a:stretch>
            <a:fillRect/>
          </a:stretch>
        </p:blipFill>
        <p:spPr>
          <a:xfrm>
            <a:off x="6938220" y="3900644"/>
            <a:ext cx="596151" cy="695458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2D302BF1-CD2C-E4FE-268E-D6CC6D91361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8" r="140" b="12324"/>
          <a:stretch>
            <a:fillRect/>
          </a:stretch>
        </p:blipFill>
        <p:spPr>
          <a:xfrm>
            <a:off x="5128795" y="3758521"/>
            <a:ext cx="1648404" cy="89584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015932" y="857250"/>
            <a:ext cx="4128069" cy="5143500"/>
            <a:chOff x="0" y="0"/>
            <a:chExt cx="2174456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4456" cy="2709333"/>
            </a:xfrm>
            <a:custGeom>
              <a:avLst/>
              <a:gdLst/>
              <a:ahLst/>
              <a:cxnLst/>
              <a:rect l="l" t="t" r="r" b="b"/>
              <a:pathLst>
                <a:path w="2174456" h="2709333">
                  <a:moveTo>
                    <a:pt x="0" y="0"/>
                  </a:moveTo>
                  <a:lnTo>
                    <a:pt x="2174456" y="0"/>
                  </a:lnTo>
                  <a:lnTo>
                    <a:pt x="2174456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21A5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74456" cy="275695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74632" y="2810783"/>
            <a:ext cx="4721808" cy="539513"/>
            <a:chOff x="0" y="0"/>
            <a:chExt cx="2487207" cy="28418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487207" cy="284188"/>
            </a:xfrm>
            <a:custGeom>
              <a:avLst/>
              <a:gdLst/>
              <a:ahLst/>
              <a:cxnLst/>
              <a:rect l="l" t="t" r="r" b="b"/>
              <a:pathLst>
                <a:path w="2487207" h="284188">
                  <a:moveTo>
                    <a:pt x="0" y="0"/>
                  </a:moveTo>
                  <a:lnTo>
                    <a:pt x="2487207" y="0"/>
                  </a:lnTo>
                  <a:lnTo>
                    <a:pt x="2487207" y="284188"/>
                  </a:lnTo>
                  <a:lnTo>
                    <a:pt x="0" y="284188"/>
                  </a:lnTo>
                  <a:close/>
                </a:path>
              </a:pathLst>
            </a:custGeom>
            <a:solidFill>
              <a:srgbClr val="FFE1B4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2487207" cy="331813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74632" y="3447525"/>
            <a:ext cx="4721808" cy="2410129"/>
            <a:chOff x="0" y="0"/>
            <a:chExt cx="2487207" cy="126953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487207" cy="1269533"/>
            </a:xfrm>
            <a:custGeom>
              <a:avLst/>
              <a:gdLst/>
              <a:ahLst/>
              <a:cxnLst/>
              <a:rect l="l" t="t" r="r" b="b"/>
              <a:pathLst>
                <a:path w="2487207" h="1269533">
                  <a:moveTo>
                    <a:pt x="0" y="0"/>
                  </a:moveTo>
                  <a:lnTo>
                    <a:pt x="2487207" y="0"/>
                  </a:lnTo>
                  <a:lnTo>
                    <a:pt x="2487207" y="1269533"/>
                  </a:lnTo>
                  <a:lnTo>
                    <a:pt x="0" y="1269533"/>
                  </a:lnTo>
                  <a:close/>
                </a:path>
              </a:pathLst>
            </a:custGeom>
            <a:solidFill>
              <a:srgbClr val="FFF2DE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2487207" cy="131715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74632" y="2145465"/>
            <a:ext cx="4721808" cy="539513"/>
            <a:chOff x="0" y="0"/>
            <a:chExt cx="2487207" cy="28418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487207" cy="284188"/>
            </a:xfrm>
            <a:custGeom>
              <a:avLst/>
              <a:gdLst/>
              <a:ahLst/>
              <a:cxnLst/>
              <a:rect l="l" t="t" r="r" b="b"/>
              <a:pathLst>
                <a:path w="2487207" h="284188">
                  <a:moveTo>
                    <a:pt x="0" y="0"/>
                  </a:moveTo>
                  <a:lnTo>
                    <a:pt x="2487207" y="0"/>
                  </a:lnTo>
                  <a:lnTo>
                    <a:pt x="2487207" y="284188"/>
                  </a:lnTo>
                  <a:lnTo>
                    <a:pt x="0" y="284188"/>
                  </a:lnTo>
                  <a:close/>
                </a:path>
              </a:pathLst>
            </a:custGeom>
            <a:solidFill>
              <a:srgbClr val="FFCB7F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47625"/>
              <a:ext cx="2487207" cy="331813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48720" y="2196994"/>
            <a:ext cx="4721808" cy="289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41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26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Fallston Middle School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7912" y="2889766"/>
            <a:ext cx="4721808" cy="289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41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26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Biomedical Engineering Major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3196" y="3436020"/>
            <a:ext cx="4721808" cy="281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41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26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Extracurriculars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352799" y="1017290"/>
            <a:ext cx="5410389" cy="0"/>
          </a:xfrm>
          <a:prstGeom prst="line">
            <a:avLst/>
          </a:prstGeom>
          <a:ln w="38100" cap="flat">
            <a:solidFill>
              <a:srgbClr val="262F7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7" name="Freeform 27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-747808" y="1247367"/>
            <a:ext cx="1384945" cy="576017"/>
            <a:chOff x="0" y="0"/>
            <a:chExt cx="812800" cy="310451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310451"/>
            </a:xfrm>
            <a:custGeom>
              <a:avLst/>
              <a:gdLst/>
              <a:ahLst/>
              <a:cxnLst/>
              <a:rect l="l" t="t" r="r" b="b"/>
              <a:pathLst>
                <a:path w="812800" h="310451">
                  <a:moveTo>
                    <a:pt x="0" y="0"/>
                  </a:moveTo>
                  <a:lnTo>
                    <a:pt x="812800" y="0"/>
                  </a:lnTo>
                  <a:lnTo>
                    <a:pt x="812800" y="310451"/>
                  </a:lnTo>
                  <a:lnTo>
                    <a:pt x="0" y="310451"/>
                  </a:lnTo>
                  <a:close/>
                </a:path>
              </a:pathLst>
            </a:custGeom>
            <a:solidFill>
              <a:srgbClr val="FFD699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47625"/>
              <a:ext cx="812800" cy="358076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32626" y="1162953"/>
            <a:ext cx="4353996" cy="719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943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45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Jackson Yori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33196" y="3708616"/>
            <a:ext cx="4988850" cy="2064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137" marR="0" lvl="1" indent="-142569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2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Envirothon President</a:t>
            </a:r>
          </a:p>
          <a:p>
            <a:pPr marL="285137" marR="0" lvl="1" indent="-142569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2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National Honor Society Vice President</a:t>
            </a:r>
          </a:p>
          <a:p>
            <a:pPr marL="285137" marR="0" lvl="1" indent="-142569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2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French Honor Society Co-President </a:t>
            </a:r>
          </a:p>
          <a:p>
            <a:pPr marL="285137" marR="0" lvl="1" indent="-142569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2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Math Honor Society </a:t>
            </a:r>
          </a:p>
          <a:p>
            <a:pPr marL="285137" marR="0" lvl="1" indent="-142569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2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Varsity Soccer</a:t>
            </a:r>
          </a:p>
          <a:p>
            <a:pPr marL="285137" marR="0" lvl="1" indent="-142569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2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HOSA</a:t>
            </a:r>
          </a:p>
          <a:p>
            <a:pPr marL="285137" marR="0" lvl="1" indent="-142569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2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Chess Club</a:t>
            </a:r>
          </a:p>
          <a:p>
            <a:pPr marL="285137" marR="0" lvl="1" indent="-142569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2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Volunteer, Upper Chesapeake Health</a:t>
            </a:r>
          </a:p>
          <a:p>
            <a:pPr marL="285137" marR="0" lvl="1" indent="-142569" algn="l" defTabSz="457200" rtl="0" eaLnBrk="1" fontAlgn="auto" latinLnBrk="0" hangingPunct="1">
              <a:lnSpc>
                <a:spcPts val="184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20" b="1" i="0" u="none" strike="noStrike" kern="1200" cap="none" spc="0" normalizeH="0" baseline="0" noProof="0">
                <a:ln>
                  <a:noFill/>
                </a:ln>
                <a:solidFill>
                  <a:srgbClr val="434B8C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Volunteer, Athletes Serving Athletes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813400F-623A-32A3-20DE-0B3B7E3EA5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1513" y="4902714"/>
            <a:ext cx="819013" cy="1091416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4EE66564-12A3-271D-4B15-31A42DC177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759" y="2384032"/>
            <a:ext cx="1720001" cy="2306570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F44304C0-CDD8-084D-43DE-AC1E9E2D9B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19"/>
          <a:stretch>
            <a:fillRect/>
          </a:stretch>
        </p:blipFill>
        <p:spPr>
          <a:xfrm>
            <a:off x="8128098" y="3899954"/>
            <a:ext cx="745844" cy="969313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0B094F0-C96D-CEB4-B3E8-315DCDCF9C1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6835" y="1084908"/>
            <a:ext cx="933152" cy="1243517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CE1AC90B-C666-2B9B-E7CB-68B4F541CF7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793" y="1091598"/>
            <a:ext cx="1699247" cy="1278417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8E456BD7-61C6-8B83-EE88-F13C1698B20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355" y="3885497"/>
            <a:ext cx="1150424" cy="2034434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6D4EC07C-F65A-A710-C5B5-706250D0E60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4346" b="9795"/>
          <a:stretch>
            <a:fillRect/>
          </a:stretch>
        </p:blipFill>
        <p:spPr>
          <a:xfrm>
            <a:off x="5116622" y="4762456"/>
            <a:ext cx="1650563" cy="11664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5CF9D4-E726-3512-3E13-DF3F8531972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" t="24556" r="-118" b="13694"/>
          <a:stretch>
            <a:fillRect/>
          </a:stretch>
        </p:blipFill>
        <p:spPr>
          <a:xfrm>
            <a:off x="6972905" y="2459878"/>
            <a:ext cx="1867024" cy="13834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0EDC64-3AF3-1C88-13AE-F5D9E463191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5866" y="1091598"/>
            <a:ext cx="988673" cy="1235841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128207" y="2731207"/>
            <a:ext cx="1509421" cy="971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618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70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Prepares you for a STEM major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20974" y="2731207"/>
            <a:ext cx="1509421" cy="971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618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70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Inspires you to achieve more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31673" y="1876329"/>
            <a:ext cx="8414630" cy="851608"/>
            <a:chOff x="0" y="-76200"/>
            <a:chExt cx="4432397" cy="44858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432397" cy="372384"/>
            </a:xfrm>
            <a:custGeom>
              <a:avLst/>
              <a:gdLst/>
              <a:ahLst/>
              <a:cxnLst/>
              <a:rect l="l" t="t" r="r" b="b"/>
              <a:pathLst>
                <a:path w="4432397" h="372384">
                  <a:moveTo>
                    <a:pt x="27142" y="0"/>
                  </a:moveTo>
                  <a:lnTo>
                    <a:pt x="4405255" y="0"/>
                  </a:lnTo>
                  <a:cubicBezTo>
                    <a:pt x="4412453" y="0"/>
                    <a:pt x="4419357" y="2860"/>
                    <a:pt x="4424447" y="7950"/>
                  </a:cubicBezTo>
                  <a:cubicBezTo>
                    <a:pt x="4429537" y="13040"/>
                    <a:pt x="4432397" y="19943"/>
                    <a:pt x="4432397" y="27142"/>
                  </a:cubicBezTo>
                  <a:lnTo>
                    <a:pt x="4432397" y="345242"/>
                  </a:lnTo>
                  <a:cubicBezTo>
                    <a:pt x="4432397" y="360232"/>
                    <a:pt x="4420245" y="372384"/>
                    <a:pt x="4405255" y="372384"/>
                  </a:cubicBezTo>
                  <a:lnTo>
                    <a:pt x="27142" y="372384"/>
                  </a:lnTo>
                  <a:cubicBezTo>
                    <a:pt x="12152" y="372384"/>
                    <a:pt x="0" y="360232"/>
                    <a:pt x="0" y="345242"/>
                  </a:cubicBezTo>
                  <a:lnTo>
                    <a:pt x="0" y="27142"/>
                  </a:lnTo>
                  <a:cubicBezTo>
                    <a:pt x="0" y="12152"/>
                    <a:pt x="12152" y="0"/>
                    <a:pt x="27142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21A5D"/>
              </a:solidFill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76200"/>
              <a:ext cx="4432396" cy="44858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50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+mn-ea"/>
                  <a:cs typeface="+mn-cs"/>
                </a:rPr>
                <a:t>STEM focus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14350" y="1031835"/>
            <a:ext cx="6827709" cy="761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652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661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Why did we join SMA?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31673" y="3001891"/>
            <a:ext cx="8414628" cy="706947"/>
            <a:chOff x="0" y="0"/>
            <a:chExt cx="4432396" cy="37238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432397" cy="372384"/>
            </a:xfrm>
            <a:custGeom>
              <a:avLst/>
              <a:gdLst/>
              <a:ahLst/>
              <a:cxnLst/>
              <a:rect l="l" t="t" r="r" b="b"/>
              <a:pathLst>
                <a:path w="4432397" h="372384">
                  <a:moveTo>
                    <a:pt x="27142" y="0"/>
                  </a:moveTo>
                  <a:lnTo>
                    <a:pt x="4405255" y="0"/>
                  </a:lnTo>
                  <a:cubicBezTo>
                    <a:pt x="4412453" y="0"/>
                    <a:pt x="4419357" y="2860"/>
                    <a:pt x="4424447" y="7950"/>
                  </a:cubicBezTo>
                  <a:cubicBezTo>
                    <a:pt x="4429537" y="13040"/>
                    <a:pt x="4432397" y="19943"/>
                    <a:pt x="4432397" y="27142"/>
                  </a:cubicBezTo>
                  <a:lnTo>
                    <a:pt x="4432397" y="345242"/>
                  </a:lnTo>
                  <a:cubicBezTo>
                    <a:pt x="4432397" y="360232"/>
                    <a:pt x="4420245" y="372384"/>
                    <a:pt x="4405255" y="372384"/>
                  </a:cubicBezTo>
                  <a:lnTo>
                    <a:pt x="27142" y="372384"/>
                  </a:lnTo>
                  <a:cubicBezTo>
                    <a:pt x="12152" y="372384"/>
                    <a:pt x="0" y="360232"/>
                    <a:pt x="0" y="345242"/>
                  </a:cubicBezTo>
                  <a:lnTo>
                    <a:pt x="0" y="27142"/>
                  </a:lnTo>
                  <a:cubicBezTo>
                    <a:pt x="0" y="12152"/>
                    <a:pt x="12152" y="0"/>
                    <a:pt x="27142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21A5D"/>
              </a:solidFill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4432396" cy="44858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Unique SMA electives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42281" y="3839916"/>
            <a:ext cx="8414630" cy="851608"/>
            <a:chOff x="0" y="-76200"/>
            <a:chExt cx="4432397" cy="44858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432397" cy="372384"/>
            </a:xfrm>
            <a:custGeom>
              <a:avLst/>
              <a:gdLst/>
              <a:ahLst/>
              <a:cxnLst/>
              <a:rect l="l" t="t" r="r" b="b"/>
              <a:pathLst>
                <a:path w="4432397" h="372384">
                  <a:moveTo>
                    <a:pt x="27142" y="0"/>
                  </a:moveTo>
                  <a:lnTo>
                    <a:pt x="4405255" y="0"/>
                  </a:lnTo>
                  <a:cubicBezTo>
                    <a:pt x="4412453" y="0"/>
                    <a:pt x="4419357" y="2860"/>
                    <a:pt x="4424447" y="7950"/>
                  </a:cubicBezTo>
                  <a:cubicBezTo>
                    <a:pt x="4429537" y="13040"/>
                    <a:pt x="4432397" y="19943"/>
                    <a:pt x="4432397" y="27142"/>
                  </a:cubicBezTo>
                  <a:lnTo>
                    <a:pt x="4432397" y="345242"/>
                  </a:lnTo>
                  <a:cubicBezTo>
                    <a:pt x="4432397" y="360232"/>
                    <a:pt x="4420245" y="372384"/>
                    <a:pt x="4405255" y="372384"/>
                  </a:cubicBezTo>
                  <a:lnTo>
                    <a:pt x="27142" y="372384"/>
                  </a:lnTo>
                  <a:cubicBezTo>
                    <a:pt x="12152" y="372384"/>
                    <a:pt x="0" y="360232"/>
                    <a:pt x="0" y="345242"/>
                  </a:cubicBezTo>
                  <a:lnTo>
                    <a:pt x="0" y="27142"/>
                  </a:lnTo>
                  <a:cubicBezTo>
                    <a:pt x="0" y="12152"/>
                    <a:pt x="12152" y="0"/>
                    <a:pt x="27142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21A5D"/>
              </a:solidFill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76200"/>
              <a:ext cx="4432396" cy="44858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50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+mn-ea"/>
                  <a:cs typeface="+mn-cs"/>
                  <a:sym typeface="Inter Bold"/>
                </a:rPr>
                <a:t>Hands on learning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31673" y="4819031"/>
            <a:ext cx="8414630" cy="851608"/>
            <a:chOff x="0" y="-76200"/>
            <a:chExt cx="4432397" cy="44858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432397" cy="372384"/>
            </a:xfrm>
            <a:custGeom>
              <a:avLst/>
              <a:gdLst/>
              <a:ahLst/>
              <a:cxnLst/>
              <a:rect l="l" t="t" r="r" b="b"/>
              <a:pathLst>
                <a:path w="4432397" h="372384">
                  <a:moveTo>
                    <a:pt x="27142" y="0"/>
                  </a:moveTo>
                  <a:lnTo>
                    <a:pt x="4405255" y="0"/>
                  </a:lnTo>
                  <a:cubicBezTo>
                    <a:pt x="4412453" y="0"/>
                    <a:pt x="4419357" y="2860"/>
                    <a:pt x="4424447" y="7950"/>
                  </a:cubicBezTo>
                  <a:cubicBezTo>
                    <a:pt x="4429537" y="13040"/>
                    <a:pt x="4432397" y="19943"/>
                    <a:pt x="4432397" y="27142"/>
                  </a:cubicBezTo>
                  <a:lnTo>
                    <a:pt x="4432397" y="345242"/>
                  </a:lnTo>
                  <a:cubicBezTo>
                    <a:pt x="4432397" y="360232"/>
                    <a:pt x="4420245" y="372384"/>
                    <a:pt x="4405255" y="372384"/>
                  </a:cubicBezTo>
                  <a:lnTo>
                    <a:pt x="27142" y="372384"/>
                  </a:lnTo>
                  <a:cubicBezTo>
                    <a:pt x="12152" y="372384"/>
                    <a:pt x="0" y="360232"/>
                    <a:pt x="0" y="345242"/>
                  </a:cubicBezTo>
                  <a:lnTo>
                    <a:pt x="0" y="27142"/>
                  </a:lnTo>
                  <a:cubicBezTo>
                    <a:pt x="0" y="12152"/>
                    <a:pt x="12152" y="0"/>
                    <a:pt x="27142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21A5D"/>
              </a:solidFill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76200"/>
              <a:ext cx="4432396" cy="44858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50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+mn-ea"/>
                  <a:cs typeface="+mn-cs"/>
                </a:rPr>
                <a:t>Unique and rigorous capstone project</a:t>
              </a:r>
            </a:p>
          </p:txBody>
        </p:sp>
      </p:grpSp>
      <p:sp>
        <p:nvSpPr>
          <p:cNvPr id="17" name="AutoShape 17"/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920974" y="2731207"/>
            <a:ext cx="1509421" cy="971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618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70" b="1" i="0" u="none" strike="noStrike" kern="1200" cap="none" spc="0" normalizeH="0" baseline="0" noProof="0">
                <a:ln>
                  <a:noFill/>
                </a:ln>
                <a:solidFill>
                  <a:srgbClr val="262F76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Inspires you to achieve more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31673" y="1876329"/>
            <a:ext cx="8414630" cy="851608"/>
            <a:chOff x="0" y="-76200"/>
            <a:chExt cx="4432397" cy="44858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32397" cy="372384"/>
            </a:xfrm>
            <a:custGeom>
              <a:avLst/>
              <a:gdLst/>
              <a:ahLst/>
              <a:cxnLst/>
              <a:rect l="l" t="t" r="r" b="b"/>
              <a:pathLst>
                <a:path w="4432397" h="372384">
                  <a:moveTo>
                    <a:pt x="27142" y="0"/>
                  </a:moveTo>
                  <a:lnTo>
                    <a:pt x="4405255" y="0"/>
                  </a:lnTo>
                  <a:cubicBezTo>
                    <a:pt x="4412453" y="0"/>
                    <a:pt x="4419357" y="2860"/>
                    <a:pt x="4424447" y="7950"/>
                  </a:cubicBezTo>
                  <a:cubicBezTo>
                    <a:pt x="4429537" y="13040"/>
                    <a:pt x="4432397" y="19943"/>
                    <a:pt x="4432397" y="27142"/>
                  </a:cubicBezTo>
                  <a:lnTo>
                    <a:pt x="4432397" y="345242"/>
                  </a:lnTo>
                  <a:cubicBezTo>
                    <a:pt x="4432397" y="360232"/>
                    <a:pt x="4420245" y="372384"/>
                    <a:pt x="4405255" y="372384"/>
                  </a:cubicBezTo>
                  <a:lnTo>
                    <a:pt x="27142" y="372384"/>
                  </a:lnTo>
                  <a:cubicBezTo>
                    <a:pt x="12152" y="372384"/>
                    <a:pt x="0" y="360232"/>
                    <a:pt x="0" y="345242"/>
                  </a:cubicBezTo>
                  <a:lnTo>
                    <a:pt x="0" y="27142"/>
                  </a:lnTo>
                  <a:cubicBezTo>
                    <a:pt x="0" y="12152"/>
                    <a:pt x="12152" y="0"/>
                    <a:pt x="27142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21A5D"/>
              </a:solidFill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76200"/>
              <a:ext cx="4432396" cy="44858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Unique experiences and opportunities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14350" y="1031835"/>
            <a:ext cx="6827709" cy="761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652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661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Why is it worth it?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31673" y="3001891"/>
            <a:ext cx="8414628" cy="706947"/>
            <a:chOff x="0" y="0"/>
            <a:chExt cx="4432396" cy="37238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432397" cy="372384"/>
            </a:xfrm>
            <a:custGeom>
              <a:avLst/>
              <a:gdLst/>
              <a:ahLst/>
              <a:cxnLst/>
              <a:rect l="l" t="t" r="r" b="b"/>
              <a:pathLst>
                <a:path w="4432397" h="372384">
                  <a:moveTo>
                    <a:pt x="27142" y="0"/>
                  </a:moveTo>
                  <a:lnTo>
                    <a:pt x="4405255" y="0"/>
                  </a:lnTo>
                  <a:cubicBezTo>
                    <a:pt x="4412453" y="0"/>
                    <a:pt x="4419357" y="2860"/>
                    <a:pt x="4424447" y="7950"/>
                  </a:cubicBezTo>
                  <a:cubicBezTo>
                    <a:pt x="4429537" y="13040"/>
                    <a:pt x="4432397" y="19943"/>
                    <a:pt x="4432397" y="27142"/>
                  </a:cubicBezTo>
                  <a:lnTo>
                    <a:pt x="4432397" y="345242"/>
                  </a:lnTo>
                  <a:cubicBezTo>
                    <a:pt x="4432397" y="360232"/>
                    <a:pt x="4420245" y="372384"/>
                    <a:pt x="4405255" y="372384"/>
                  </a:cubicBezTo>
                  <a:lnTo>
                    <a:pt x="27142" y="372384"/>
                  </a:lnTo>
                  <a:cubicBezTo>
                    <a:pt x="12152" y="372384"/>
                    <a:pt x="0" y="360232"/>
                    <a:pt x="0" y="345242"/>
                  </a:cubicBezTo>
                  <a:lnTo>
                    <a:pt x="0" y="27142"/>
                  </a:lnTo>
                  <a:cubicBezTo>
                    <a:pt x="0" y="12152"/>
                    <a:pt x="12152" y="0"/>
                    <a:pt x="27142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21A5D"/>
              </a:solidFill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4432396" cy="44858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Knowledgeable mentors and teachers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31673" y="3982791"/>
            <a:ext cx="8414628" cy="706947"/>
            <a:chOff x="0" y="0"/>
            <a:chExt cx="4432396" cy="37238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432397" cy="372384"/>
            </a:xfrm>
            <a:custGeom>
              <a:avLst/>
              <a:gdLst/>
              <a:ahLst/>
              <a:cxnLst/>
              <a:rect l="l" t="t" r="r" b="b"/>
              <a:pathLst>
                <a:path w="4432397" h="372384">
                  <a:moveTo>
                    <a:pt x="27142" y="0"/>
                  </a:moveTo>
                  <a:lnTo>
                    <a:pt x="4405255" y="0"/>
                  </a:lnTo>
                  <a:cubicBezTo>
                    <a:pt x="4412453" y="0"/>
                    <a:pt x="4419357" y="2860"/>
                    <a:pt x="4424447" y="7950"/>
                  </a:cubicBezTo>
                  <a:cubicBezTo>
                    <a:pt x="4429537" y="13040"/>
                    <a:pt x="4432397" y="19943"/>
                    <a:pt x="4432397" y="27142"/>
                  </a:cubicBezTo>
                  <a:lnTo>
                    <a:pt x="4432397" y="345242"/>
                  </a:lnTo>
                  <a:cubicBezTo>
                    <a:pt x="4432397" y="360232"/>
                    <a:pt x="4420245" y="372384"/>
                    <a:pt x="4405255" y="372384"/>
                  </a:cubicBezTo>
                  <a:lnTo>
                    <a:pt x="27142" y="372384"/>
                  </a:lnTo>
                  <a:cubicBezTo>
                    <a:pt x="12152" y="372384"/>
                    <a:pt x="0" y="360232"/>
                    <a:pt x="0" y="345242"/>
                  </a:cubicBezTo>
                  <a:lnTo>
                    <a:pt x="0" y="27142"/>
                  </a:lnTo>
                  <a:cubicBezTo>
                    <a:pt x="0" y="12152"/>
                    <a:pt x="12152" y="0"/>
                    <a:pt x="27142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21A5D"/>
              </a:solidFill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76200"/>
              <a:ext cx="4432396" cy="44858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Strengthened academic persistence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31673" y="4794047"/>
            <a:ext cx="8414630" cy="851608"/>
            <a:chOff x="0" y="-76200"/>
            <a:chExt cx="4432397" cy="44858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432397" cy="372384"/>
            </a:xfrm>
            <a:custGeom>
              <a:avLst/>
              <a:gdLst/>
              <a:ahLst/>
              <a:cxnLst/>
              <a:rect l="l" t="t" r="r" b="b"/>
              <a:pathLst>
                <a:path w="4432397" h="372384">
                  <a:moveTo>
                    <a:pt x="27142" y="0"/>
                  </a:moveTo>
                  <a:lnTo>
                    <a:pt x="4405255" y="0"/>
                  </a:lnTo>
                  <a:cubicBezTo>
                    <a:pt x="4412453" y="0"/>
                    <a:pt x="4419357" y="2860"/>
                    <a:pt x="4424447" y="7950"/>
                  </a:cubicBezTo>
                  <a:cubicBezTo>
                    <a:pt x="4429537" y="13040"/>
                    <a:pt x="4432397" y="19943"/>
                    <a:pt x="4432397" y="27142"/>
                  </a:cubicBezTo>
                  <a:lnTo>
                    <a:pt x="4432397" y="345242"/>
                  </a:lnTo>
                  <a:cubicBezTo>
                    <a:pt x="4432397" y="360232"/>
                    <a:pt x="4420245" y="372384"/>
                    <a:pt x="4405255" y="372384"/>
                  </a:cubicBezTo>
                  <a:lnTo>
                    <a:pt x="27142" y="372384"/>
                  </a:lnTo>
                  <a:cubicBezTo>
                    <a:pt x="12152" y="372384"/>
                    <a:pt x="0" y="360232"/>
                    <a:pt x="0" y="345242"/>
                  </a:cubicBezTo>
                  <a:lnTo>
                    <a:pt x="0" y="27142"/>
                  </a:lnTo>
                  <a:cubicBezTo>
                    <a:pt x="0" y="12152"/>
                    <a:pt x="12152" y="0"/>
                    <a:pt x="27142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21A5D"/>
              </a:solidFill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76200"/>
              <a:ext cx="4432396" cy="44858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Found a community</a:t>
              </a:r>
            </a:p>
          </p:txBody>
        </p:sp>
      </p:grpSp>
      <p:sp>
        <p:nvSpPr>
          <p:cNvPr id="17" name="Freeform 17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9" name="AutoShape 17">
            <a:extLst>
              <a:ext uri="{FF2B5EF4-FFF2-40B4-BE49-F238E27FC236}">
                <a16:creationId xmlns:a16="http://schemas.microsoft.com/office/drawing/2014/main" id="{5CDB6E46-9F3E-D61E-76F6-62E1B682315D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12E1D6-4794-2F58-D35E-E5856E40539F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8"/>
          <p:cNvSpPr txBox="1"/>
          <p:nvPr/>
        </p:nvSpPr>
        <p:spPr>
          <a:xfrm>
            <a:off x="186669" y="1019408"/>
            <a:ext cx="4496027" cy="594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04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878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Our Community</a:t>
            </a:r>
          </a:p>
        </p:txBody>
      </p:sp>
      <p:sp>
        <p:nvSpPr>
          <p:cNvPr id="23" name="Freeform 23"/>
          <p:cNvSpPr/>
          <p:nvPr/>
        </p:nvSpPr>
        <p:spPr>
          <a:xfrm>
            <a:off x="186669" y="643645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5" name="AutoShape 17">
            <a:extLst>
              <a:ext uri="{FF2B5EF4-FFF2-40B4-BE49-F238E27FC236}">
                <a16:creationId xmlns:a16="http://schemas.microsoft.com/office/drawing/2014/main" id="{A41F49BE-713C-B775-7FF2-AF0241BB3B26}"/>
              </a:ext>
            </a:extLst>
          </p:cNvPr>
          <p:cNvSpPr/>
          <p:nvPr/>
        </p:nvSpPr>
        <p:spPr>
          <a:xfrm>
            <a:off x="3489713" y="778066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6" name="TextBox 19">
            <a:extLst>
              <a:ext uri="{FF2B5EF4-FFF2-40B4-BE49-F238E27FC236}">
                <a16:creationId xmlns:a16="http://schemas.microsoft.com/office/drawing/2014/main" id="{F76B9BDE-0833-34D4-2EAF-84DA61AB1730}"/>
              </a:ext>
            </a:extLst>
          </p:cNvPr>
          <p:cNvSpPr txBox="1"/>
          <p:nvPr/>
        </p:nvSpPr>
        <p:spPr>
          <a:xfrm>
            <a:off x="498864" y="645688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EED6882-B3BE-66AF-2DB9-2C4358FA9F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917" y="1700602"/>
            <a:ext cx="1415053" cy="188600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8A6641CC-179E-39BD-DFBD-A3B02779E1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1849" y="4087959"/>
            <a:ext cx="1231188" cy="164068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CFADFEB-D682-9894-31A4-A0DD0DAADE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0918" y="1700602"/>
            <a:ext cx="1096394" cy="146105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0751823-0E1D-185C-AD5F-5791CBAFBE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1849" y="1692415"/>
            <a:ext cx="1096394" cy="1461054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F1F0E5D-03BC-2BDA-A4FC-4F40BC2069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068" y="4738728"/>
            <a:ext cx="1837691" cy="103160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3E8E59D-B6E9-BF6B-2DD8-1606684A02C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47" t="17091" r="-1235" b="103"/>
          <a:stretch>
            <a:fillRect/>
          </a:stretch>
        </p:blipFill>
        <p:spPr>
          <a:xfrm>
            <a:off x="6591548" y="4676475"/>
            <a:ext cx="1107221" cy="104984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C76C97BA-5390-AE8E-D6F1-5BC411C2756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1030" y="3550478"/>
            <a:ext cx="1622388" cy="219017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14211DF7-5F71-412A-4686-AE9702AE927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18"/>
          <a:stretch>
            <a:fillRect/>
          </a:stretch>
        </p:blipFill>
        <p:spPr>
          <a:xfrm>
            <a:off x="1682949" y="4628999"/>
            <a:ext cx="1267142" cy="1268133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BA7AF97-D218-9554-3CD1-059E73F557D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460" y="3465311"/>
            <a:ext cx="1154994" cy="1138520"/>
          </a:xfrm>
          <a:prstGeom prst="rect">
            <a:avLst/>
          </a:prstGeom>
        </p:spPr>
      </p:pic>
      <p:pic>
        <p:nvPicPr>
          <p:cNvPr id="37" name="Picture 36" descr="People inflatable clothing in a hallway&#10;&#10;AI-generated content may be incorrect.">
            <a:extLst>
              <a:ext uri="{FF2B5EF4-FFF2-40B4-BE49-F238E27FC236}">
                <a16:creationId xmlns:a16="http://schemas.microsoft.com/office/drawing/2014/main" id="{BCC2CEB5-B918-841A-DF3E-81BE23C89DFD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b="25844"/>
          <a:stretch>
            <a:fillRect/>
          </a:stretch>
        </p:blipFill>
        <p:spPr>
          <a:xfrm>
            <a:off x="3046592" y="3119775"/>
            <a:ext cx="1762407" cy="159690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B78633E-68F6-8316-7819-C123CA16F30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32"/>
          <a:stretch>
            <a:fillRect/>
          </a:stretch>
        </p:blipFill>
        <p:spPr>
          <a:xfrm flipH="1">
            <a:off x="4930815" y="1699290"/>
            <a:ext cx="1426788" cy="17894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5D06C41-DF94-069D-E5E3-7E3DBBE5930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9624" y="3217926"/>
            <a:ext cx="1039429" cy="13859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7023C4D-7327-E2F8-8542-DB553C943DF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4" t="23130" r="16790" b="15632"/>
          <a:stretch>
            <a:fillRect/>
          </a:stretch>
        </p:blipFill>
        <p:spPr>
          <a:xfrm>
            <a:off x="6374944" y="3253095"/>
            <a:ext cx="287338" cy="2031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9B84D2A-4323-8369-F460-77E40EA7CC2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9382" y="3239668"/>
            <a:ext cx="1016121" cy="76209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445165F-2DFA-2627-1E5F-C1E98D220DD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9656" y="1718863"/>
            <a:ext cx="1282603" cy="1710137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B9D52BE-086C-4AA0-D05A-EE7928DBF910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53" y="4715123"/>
            <a:ext cx="1320800" cy="990599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E7A8D53D-B83A-DC81-EE77-7B6F08ED8C1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124413" y="1854324"/>
            <a:ext cx="848500" cy="1130967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D3F49E26-FC67-644F-BCC4-4F6A5ADD67C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023330" y="1875215"/>
            <a:ext cx="834139" cy="1111825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086DF026-631A-C55F-28A2-480DBD9F1FB7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703" y="1763069"/>
            <a:ext cx="1320800" cy="1761066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D6D7074A-2BE0-3814-53F9-7DAFB5C4DF52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055" y="3647308"/>
            <a:ext cx="1316108" cy="981691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1673" y="2721279"/>
            <a:ext cx="3907022" cy="571046"/>
            <a:chOff x="0" y="0"/>
            <a:chExt cx="2058020" cy="3007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58020" cy="300798"/>
            </a:xfrm>
            <a:custGeom>
              <a:avLst/>
              <a:gdLst/>
              <a:ahLst/>
              <a:cxnLst/>
              <a:rect l="l" t="t" r="r" b="b"/>
              <a:pathLst>
                <a:path w="2058020" h="300798">
                  <a:moveTo>
                    <a:pt x="58455" y="0"/>
                  </a:moveTo>
                  <a:lnTo>
                    <a:pt x="1999564" y="0"/>
                  </a:lnTo>
                  <a:cubicBezTo>
                    <a:pt x="2015068" y="0"/>
                    <a:pt x="2029936" y="6159"/>
                    <a:pt x="2040898" y="17121"/>
                  </a:cubicBezTo>
                  <a:cubicBezTo>
                    <a:pt x="2051861" y="28084"/>
                    <a:pt x="2058020" y="42952"/>
                    <a:pt x="2058020" y="58455"/>
                  </a:cubicBezTo>
                  <a:lnTo>
                    <a:pt x="2058020" y="242342"/>
                  </a:lnTo>
                  <a:cubicBezTo>
                    <a:pt x="2058020" y="274626"/>
                    <a:pt x="2031848" y="300798"/>
                    <a:pt x="1999564" y="300798"/>
                  </a:cubicBezTo>
                  <a:lnTo>
                    <a:pt x="58455" y="300798"/>
                  </a:lnTo>
                  <a:cubicBezTo>
                    <a:pt x="26171" y="300798"/>
                    <a:pt x="0" y="274626"/>
                    <a:pt x="0" y="242342"/>
                  </a:cubicBezTo>
                  <a:lnTo>
                    <a:pt x="0" y="58455"/>
                  </a:lnTo>
                  <a:cubicBezTo>
                    <a:pt x="0" y="26171"/>
                    <a:pt x="26171" y="0"/>
                    <a:pt x="58455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2058020" cy="37699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Stay organized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19113" y="1031835"/>
            <a:ext cx="6827709" cy="761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652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661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How to be successful</a:t>
            </a:r>
          </a:p>
        </p:txBody>
      </p:sp>
      <p:sp>
        <p:nvSpPr>
          <p:cNvPr id="7" name="Freeform 7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931229" y="2721279"/>
            <a:ext cx="3915071" cy="571046"/>
            <a:chOff x="0" y="0"/>
            <a:chExt cx="2062260" cy="30079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062260" cy="300798"/>
            </a:xfrm>
            <a:custGeom>
              <a:avLst/>
              <a:gdLst/>
              <a:ahLst/>
              <a:cxnLst/>
              <a:rect l="l" t="t" r="r" b="b"/>
              <a:pathLst>
                <a:path w="2062260" h="300798">
                  <a:moveTo>
                    <a:pt x="58335" y="0"/>
                  </a:moveTo>
                  <a:lnTo>
                    <a:pt x="2003925" y="0"/>
                  </a:lnTo>
                  <a:cubicBezTo>
                    <a:pt x="2036142" y="0"/>
                    <a:pt x="2062260" y="26118"/>
                    <a:pt x="2062260" y="58335"/>
                  </a:cubicBezTo>
                  <a:lnTo>
                    <a:pt x="2062260" y="242462"/>
                  </a:lnTo>
                  <a:cubicBezTo>
                    <a:pt x="2062260" y="257934"/>
                    <a:pt x="2056114" y="272772"/>
                    <a:pt x="2045174" y="283712"/>
                  </a:cubicBezTo>
                  <a:cubicBezTo>
                    <a:pt x="2034234" y="294652"/>
                    <a:pt x="2019396" y="300798"/>
                    <a:pt x="2003925" y="300798"/>
                  </a:cubicBezTo>
                  <a:lnTo>
                    <a:pt x="58335" y="300798"/>
                  </a:lnTo>
                  <a:cubicBezTo>
                    <a:pt x="26118" y="300798"/>
                    <a:pt x="0" y="274680"/>
                    <a:pt x="0" y="242462"/>
                  </a:cubicBezTo>
                  <a:lnTo>
                    <a:pt x="0" y="58335"/>
                  </a:lnTo>
                  <a:cubicBezTo>
                    <a:pt x="0" y="26118"/>
                    <a:pt x="26118" y="0"/>
                    <a:pt x="58335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76200"/>
              <a:ext cx="2062260" cy="37699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Procrastinate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42281" y="3511779"/>
            <a:ext cx="3907022" cy="571046"/>
            <a:chOff x="0" y="0"/>
            <a:chExt cx="2058020" cy="30079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058020" cy="300798"/>
            </a:xfrm>
            <a:custGeom>
              <a:avLst/>
              <a:gdLst/>
              <a:ahLst/>
              <a:cxnLst/>
              <a:rect l="l" t="t" r="r" b="b"/>
              <a:pathLst>
                <a:path w="2058020" h="300798">
                  <a:moveTo>
                    <a:pt x="58455" y="0"/>
                  </a:moveTo>
                  <a:lnTo>
                    <a:pt x="1999564" y="0"/>
                  </a:lnTo>
                  <a:cubicBezTo>
                    <a:pt x="2015068" y="0"/>
                    <a:pt x="2029936" y="6159"/>
                    <a:pt x="2040898" y="17121"/>
                  </a:cubicBezTo>
                  <a:cubicBezTo>
                    <a:pt x="2051861" y="28084"/>
                    <a:pt x="2058020" y="42952"/>
                    <a:pt x="2058020" y="58455"/>
                  </a:cubicBezTo>
                  <a:lnTo>
                    <a:pt x="2058020" y="242342"/>
                  </a:lnTo>
                  <a:cubicBezTo>
                    <a:pt x="2058020" y="274626"/>
                    <a:pt x="2031848" y="300798"/>
                    <a:pt x="1999564" y="300798"/>
                  </a:cubicBezTo>
                  <a:lnTo>
                    <a:pt x="58455" y="300798"/>
                  </a:lnTo>
                  <a:cubicBezTo>
                    <a:pt x="26171" y="300798"/>
                    <a:pt x="0" y="274626"/>
                    <a:pt x="0" y="242342"/>
                  </a:cubicBezTo>
                  <a:lnTo>
                    <a:pt x="0" y="58455"/>
                  </a:lnTo>
                  <a:cubicBezTo>
                    <a:pt x="0" y="26171"/>
                    <a:pt x="26171" y="0"/>
                    <a:pt x="58455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76200"/>
              <a:ext cx="2058020" cy="37699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Self Advocate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2890" y="4302279"/>
            <a:ext cx="3907022" cy="571046"/>
            <a:chOff x="0" y="0"/>
            <a:chExt cx="2058020" cy="30079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058020" cy="300798"/>
            </a:xfrm>
            <a:custGeom>
              <a:avLst/>
              <a:gdLst/>
              <a:ahLst/>
              <a:cxnLst/>
              <a:rect l="l" t="t" r="r" b="b"/>
              <a:pathLst>
                <a:path w="2058020" h="300798">
                  <a:moveTo>
                    <a:pt x="58455" y="0"/>
                  </a:moveTo>
                  <a:lnTo>
                    <a:pt x="1999564" y="0"/>
                  </a:lnTo>
                  <a:cubicBezTo>
                    <a:pt x="2015068" y="0"/>
                    <a:pt x="2029936" y="6159"/>
                    <a:pt x="2040898" y="17121"/>
                  </a:cubicBezTo>
                  <a:cubicBezTo>
                    <a:pt x="2051861" y="28084"/>
                    <a:pt x="2058020" y="42952"/>
                    <a:pt x="2058020" y="58455"/>
                  </a:cubicBezTo>
                  <a:lnTo>
                    <a:pt x="2058020" y="242342"/>
                  </a:lnTo>
                  <a:cubicBezTo>
                    <a:pt x="2058020" y="274626"/>
                    <a:pt x="2031848" y="300798"/>
                    <a:pt x="1999564" y="300798"/>
                  </a:cubicBezTo>
                  <a:lnTo>
                    <a:pt x="58455" y="300798"/>
                  </a:lnTo>
                  <a:cubicBezTo>
                    <a:pt x="26171" y="300798"/>
                    <a:pt x="0" y="274626"/>
                    <a:pt x="0" y="242342"/>
                  </a:cubicBezTo>
                  <a:lnTo>
                    <a:pt x="0" y="58455"/>
                  </a:lnTo>
                  <a:cubicBezTo>
                    <a:pt x="0" y="26171"/>
                    <a:pt x="26171" y="0"/>
                    <a:pt x="58455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76200"/>
              <a:ext cx="2058020" cy="37699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Get enough sleep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63499" y="5092779"/>
            <a:ext cx="3907022" cy="571046"/>
            <a:chOff x="0" y="0"/>
            <a:chExt cx="2058020" cy="300798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058020" cy="300798"/>
            </a:xfrm>
            <a:custGeom>
              <a:avLst/>
              <a:gdLst/>
              <a:ahLst/>
              <a:cxnLst/>
              <a:rect l="l" t="t" r="r" b="b"/>
              <a:pathLst>
                <a:path w="2058020" h="300798">
                  <a:moveTo>
                    <a:pt x="58455" y="0"/>
                  </a:moveTo>
                  <a:lnTo>
                    <a:pt x="1999564" y="0"/>
                  </a:lnTo>
                  <a:cubicBezTo>
                    <a:pt x="2015068" y="0"/>
                    <a:pt x="2029936" y="6159"/>
                    <a:pt x="2040898" y="17121"/>
                  </a:cubicBezTo>
                  <a:cubicBezTo>
                    <a:pt x="2051861" y="28084"/>
                    <a:pt x="2058020" y="42952"/>
                    <a:pt x="2058020" y="58455"/>
                  </a:cubicBezTo>
                  <a:lnTo>
                    <a:pt x="2058020" y="242342"/>
                  </a:lnTo>
                  <a:cubicBezTo>
                    <a:pt x="2058020" y="274626"/>
                    <a:pt x="2031848" y="300798"/>
                    <a:pt x="1999564" y="300798"/>
                  </a:cubicBezTo>
                  <a:lnTo>
                    <a:pt x="58455" y="300798"/>
                  </a:lnTo>
                  <a:cubicBezTo>
                    <a:pt x="26171" y="300798"/>
                    <a:pt x="0" y="274626"/>
                    <a:pt x="0" y="242342"/>
                  </a:cubicBezTo>
                  <a:lnTo>
                    <a:pt x="0" y="58455"/>
                  </a:lnTo>
                  <a:cubicBezTo>
                    <a:pt x="0" y="26171"/>
                    <a:pt x="26171" y="0"/>
                    <a:pt x="58455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76200"/>
              <a:ext cx="2058020" cy="37699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Stay engaged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931229" y="3511779"/>
            <a:ext cx="3915071" cy="571046"/>
            <a:chOff x="0" y="0"/>
            <a:chExt cx="2062260" cy="30079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062260" cy="300798"/>
            </a:xfrm>
            <a:custGeom>
              <a:avLst/>
              <a:gdLst/>
              <a:ahLst/>
              <a:cxnLst/>
              <a:rect l="l" t="t" r="r" b="b"/>
              <a:pathLst>
                <a:path w="2062260" h="300798">
                  <a:moveTo>
                    <a:pt x="58335" y="0"/>
                  </a:moveTo>
                  <a:lnTo>
                    <a:pt x="2003925" y="0"/>
                  </a:lnTo>
                  <a:cubicBezTo>
                    <a:pt x="2036142" y="0"/>
                    <a:pt x="2062260" y="26118"/>
                    <a:pt x="2062260" y="58335"/>
                  </a:cubicBezTo>
                  <a:lnTo>
                    <a:pt x="2062260" y="242462"/>
                  </a:lnTo>
                  <a:cubicBezTo>
                    <a:pt x="2062260" y="257934"/>
                    <a:pt x="2056114" y="272772"/>
                    <a:pt x="2045174" y="283712"/>
                  </a:cubicBezTo>
                  <a:cubicBezTo>
                    <a:pt x="2034234" y="294652"/>
                    <a:pt x="2019396" y="300798"/>
                    <a:pt x="2003925" y="300798"/>
                  </a:cubicBezTo>
                  <a:lnTo>
                    <a:pt x="58335" y="300798"/>
                  </a:lnTo>
                  <a:cubicBezTo>
                    <a:pt x="26118" y="300798"/>
                    <a:pt x="0" y="274680"/>
                    <a:pt x="0" y="242462"/>
                  </a:cubicBezTo>
                  <a:lnTo>
                    <a:pt x="0" y="58335"/>
                  </a:lnTo>
                  <a:cubicBezTo>
                    <a:pt x="0" y="26118"/>
                    <a:pt x="26118" y="0"/>
                    <a:pt x="58335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76200"/>
              <a:ext cx="2062260" cy="37699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Take feedback personally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931229" y="4157618"/>
            <a:ext cx="3915071" cy="715707"/>
            <a:chOff x="0" y="-76200"/>
            <a:chExt cx="2062260" cy="376998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062260" cy="300798"/>
            </a:xfrm>
            <a:custGeom>
              <a:avLst/>
              <a:gdLst/>
              <a:ahLst/>
              <a:cxnLst/>
              <a:rect l="l" t="t" r="r" b="b"/>
              <a:pathLst>
                <a:path w="2062260" h="300798">
                  <a:moveTo>
                    <a:pt x="58335" y="0"/>
                  </a:moveTo>
                  <a:lnTo>
                    <a:pt x="2003925" y="0"/>
                  </a:lnTo>
                  <a:cubicBezTo>
                    <a:pt x="2036142" y="0"/>
                    <a:pt x="2062260" y="26118"/>
                    <a:pt x="2062260" y="58335"/>
                  </a:cubicBezTo>
                  <a:lnTo>
                    <a:pt x="2062260" y="242462"/>
                  </a:lnTo>
                  <a:cubicBezTo>
                    <a:pt x="2062260" y="257934"/>
                    <a:pt x="2056114" y="272772"/>
                    <a:pt x="2045174" y="283712"/>
                  </a:cubicBezTo>
                  <a:cubicBezTo>
                    <a:pt x="2034234" y="294652"/>
                    <a:pt x="2019396" y="300798"/>
                    <a:pt x="2003925" y="300798"/>
                  </a:cubicBezTo>
                  <a:lnTo>
                    <a:pt x="58335" y="300798"/>
                  </a:lnTo>
                  <a:cubicBezTo>
                    <a:pt x="26118" y="300798"/>
                    <a:pt x="0" y="274680"/>
                    <a:pt x="0" y="242462"/>
                  </a:cubicBezTo>
                  <a:lnTo>
                    <a:pt x="0" y="58335"/>
                  </a:lnTo>
                  <a:cubicBezTo>
                    <a:pt x="0" y="26118"/>
                    <a:pt x="26118" y="0"/>
                    <a:pt x="58335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2062260" cy="37699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Academic Dishonesty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931229" y="4948118"/>
            <a:ext cx="3915071" cy="715707"/>
            <a:chOff x="0" y="-76200"/>
            <a:chExt cx="2062260" cy="376998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062260" cy="300798"/>
            </a:xfrm>
            <a:custGeom>
              <a:avLst/>
              <a:gdLst/>
              <a:ahLst/>
              <a:cxnLst/>
              <a:rect l="l" t="t" r="r" b="b"/>
              <a:pathLst>
                <a:path w="2062260" h="300798">
                  <a:moveTo>
                    <a:pt x="58335" y="0"/>
                  </a:moveTo>
                  <a:lnTo>
                    <a:pt x="2003925" y="0"/>
                  </a:lnTo>
                  <a:cubicBezTo>
                    <a:pt x="2036142" y="0"/>
                    <a:pt x="2062260" y="26118"/>
                    <a:pt x="2062260" y="58335"/>
                  </a:cubicBezTo>
                  <a:lnTo>
                    <a:pt x="2062260" y="242462"/>
                  </a:lnTo>
                  <a:cubicBezTo>
                    <a:pt x="2062260" y="257934"/>
                    <a:pt x="2056114" y="272772"/>
                    <a:pt x="2045174" y="283712"/>
                  </a:cubicBezTo>
                  <a:cubicBezTo>
                    <a:pt x="2034234" y="294652"/>
                    <a:pt x="2019396" y="300798"/>
                    <a:pt x="2003925" y="300798"/>
                  </a:cubicBezTo>
                  <a:lnTo>
                    <a:pt x="58335" y="300798"/>
                  </a:lnTo>
                  <a:cubicBezTo>
                    <a:pt x="26118" y="300798"/>
                    <a:pt x="0" y="274680"/>
                    <a:pt x="0" y="242462"/>
                  </a:cubicBezTo>
                  <a:lnTo>
                    <a:pt x="0" y="58335"/>
                  </a:lnTo>
                  <a:cubicBezTo>
                    <a:pt x="0" y="26118"/>
                    <a:pt x="26118" y="0"/>
                    <a:pt x="58335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76200"/>
              <a:ext cx="2062260" cy="37699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76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76" b="1" i="0" u="none" strike="noStrike" kern="1200" cap="none" spc="0" normalizeH="0" baseline="0" noProof="0">
                  <a:ln>
                    <a:noFill/>
                  </a:ln>
                  <a:solidFill>
                    <a:srgbClr val="262F76"/>
                  </a:solidFill>
                  <a:effectLst/>
                  <a:uLnTx/>
                  <a:uFillTx/>
                  <a:latin typeface="Inter Bold"/>
                  <a:ea typeface="Inter Bold"/>
                  <a:cs typeface="Inter Bold"/>
                  <a:sym typeface="Inter Bold"/>
                </a:rPr>
                <a:t>Have a negative attitude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229156" y="2041438"/>
            <a:ext cx="2312055" cy="455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386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61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What to do...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407793" y="2041438"/>
            <a:ext cx="2961944" cy="455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386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61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What not to do...</a:t>
            </a:r>
          </a:p>
        </p:txBody>
      </p:sp>
      <p:sp>
        <p:nvSpPr>
          <p:cNvPr id="32" name="AutoShape 17">
            <a:extLst>
              <a:ext uri="{FF2B5EF4-FFF2-40B4-BE49-F238E27FC236}">
                <a16:creationId xmlns:a16="http://schemas.microsoft.com/office/drawing/2014/main" id="{32F51D46-C3E7-E171-1E6B-890C08D150F7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33" name="TextBox 19">
            <a:extLst>
              <a:ext uri="{FF2B5EF4-FFF2-40B4-BE49-F238E27FC236}">
                <a16:creationId xmlns:a16="http://schemas.microsoft.com/office/drawing/2014/main" id="{4188FD72-0C05-D60D-4BCC-103105609940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8"/>
          <p:cNvSpPr/>
          <p:nvPr/>
        </p:nvSpPr>
        <p:spPr>
          <a:xfrm rot="5400000">
            <a:off x="2624725" y="3227871"/>
            <a:ext cx="1488429" cy="3421901"/>
          </a:xfrm>
          <a:custGeom>
            <a:avLst/>
            <a:gdLst/>
            <a:ahLst/>
            <a:cxnLst/>
            <a:rect l="l" t="t" r="r" b="b"/>
            <a:pathLst>
              <a:path w="4791967" h="6483483">
                <a:moveTo>
                  <a:pt x="0" y="0"/>
                </a:moveTo>
                <a:lnTo>
                  <a:pt x="4791967" y="0"/>
                </a:lnTo>
                <a:lnTo>
                  <a:pt x="4791967" y="6483482"/>
                </a:lnTo>
                <a:lnTo>
                  <a:pt x="0" y="64834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12" r="-712"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147484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1" name="Freeform 11"/>
          <p:cNvSpPr/>
          <p:nvPr/>
        </p:nvSpPr>
        <p:spPr>
          <a:xfrm rot="5400000">
            <a:off x="6817884" y="1719236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7263740" y="5190"/>
            <a:ext cx="1625689" cy="1241620"/>
          </a:xfrm>
          <a:custGeom>
            <a:avLst/>
            <a:gdLst/>
            <a:ahLst/>
            <a:cxnLst/>
            <a:rect l="l" t="t" r="r" b="b"/>
            <a:pathLst>
              <a:path w="3251377" h="2483239">
                <a:moveTo>
                  <a:pt x="0" y="0"/>
                </a:moveTo>
                <a:lnTo>
                  <a:pt x="3251377" y="0"/>
                </a:lnTo>
                <a:lnTo>
                  <a:pt x="3251377" y="2483240"/>
                </a:lnTo>
                <a:lnTo>
                  <a:pt x="0" y="2483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371972" y="1128744"/>
            <a:ext cx="6092763" cy="680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4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28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Electives - Sciences </a:t>
            </a:r>
          </a:p>
        </p:txBody>
      </p:sp>
      <p:sp>
        <p:nvSpPr>
          <p:cNvPr id="16" name="AutoShape 17">
            <a:extLst>
              <a:ext uri="{FF2B5EF4-FFF2-40B4-BE49-F238E27FC236}">
                <a16:creationId xmlns:a16="http://schemas.microsoft.com/office/drawing/2014/main" id="{3E7C52FC-CDB8-6E6C-4D6A-F0E2F195C496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7" name="TextBox 19">
            <a:extLst>
              <a:ext uri="{FF2B5EF4-FFF2-40B4-BE49-F238E27FC236}">
                <a16:creationId xmlns:a16="http://schemas.microsoft.com/office/drawing/2014/main" id="{964A84BD-4522-CA96-1793-BF518A52237D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9DEF765-C9BA-33EF-5906-62C9B75826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80" t="19262" r="10283" b="19687"/>
          <a:stretch>
            <a:fillRect/>
          </a:stretch>
        </p:blipFill>
        <p:spPr>
          <a:xfrm>
            <a:off x="5182653" y="1809571"/>
            <a:ext cx="3221285" cy="18134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E9A53A-E121-6ABD-50C8-00E873D39BF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812" y="1898118"/>
            <a:ext cx="1655956" cy="220794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A0BC6AF-0F09-DA74-762F-83861A1887D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02" t="20690" r="21071" b="22886"/>
          <a:stretch>
            <a:fillRect/>
          </a:stretch>
        </p:blipFill>
        <p:spPr>
          <a:xfrm>
            <a:off x="6784450" y="3837500"/>
            <a:ext cx="1619488" cy="195477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92F1A0F-D557-3AF2-1B99-882DBCD5635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94" t="50000" b="5772"/>
          <a:stretch>
            <a:fillRect/>
          </a:stretch>
        </p:blipFill>
        <p:spPr>
          <a:xfrm>
            <a:off x="5300760" y="4919161"/>
            <a:ext cx="1319478" cy="88921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FA81FB8-A0AF-E560-A912-17B2232912B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84" t="368" r="16320" b="-2003"/>
          <a:stretch>
            <a:fillRect/>
          </a:stretch>
        </p:blipFill>
        <p:spPr>
          <a:xfrm>
            <a:off x="371972" y="1898118"/>
            <a:ext cx="2819636" cy="220794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503EDAE-21EE-3E8C-59F1-00B0423FFD8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72" y="4106058"/>
            <a:ext cx="1183255" cy="157767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024CC489-1DD5-E22F-9973-FEE2B81852B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466" y="3703727"/>
            <a:ext cx="1460066" cy="1093641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AD3DA2-A045-A3DC-3CDD-333B8C061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0">
            <a:extLst>
              <a:ext uri="{FF2B5EF4-FFF2-40B4-BE49-F238E27FC236}">
                <a16:creationId xmlns:a16="http://schemas.microsoft.com/office/drawing/2014/main" id="{05B9EDFC-ABA9-B984-8632-FF9F8AB2C9E3}"/>
              </a:ext>
            </a:extLst>
          </p:cNvPr>
          <p:cNvSpPr/>
          <p:nvPr/>
        </p:nvSpPr>
        <p:spPr>
          <a:xfrm>
            <a:off x="147484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CEA7DA92-59E4-C6BE-A6B8-BD12C4820A23}"/>
              </a:ext>
            </a:extLst>
          </p:cNvPr>
          <p:cNvSpPr/>
          <p:nvPr/>
        </p:nvSpPr>
        <p:spPr>
          <a:xfrm rot="5400000">
            <a:off x="6817884" y="1719236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F7DE4029-B92B-2B21-9163-69D0488840ED}"/>
              </a:ext>
            </a:extLst>
          </p:cNvPr>
          <p:cNvSpPr/>
          <p:nvPr/>
        </p:nvSpPr>
        <p:spPr>
          <a:xfrm>
            <a:off x="7263740" y="5190"/>
            <a:ext cx="1625689" cy="1241620"/>
          </a:xfrm>
          <a:custGeom>
            <a:avLst/>
            <a:gdLst/>
            <a:ahLst/>
            <a:cxnLst/>
            <a:rect l="l" t="t" r="r" b="b"/>
            <a:pathLst>
              <a:path w="3251377" h="2483239">
                <a:moveTo>
                  <a:pt x="0" y="0"/>
                </a:moveTo>
                <a:lnTo>
                  <a:pt x="3251377" y="0"/>
                </a:lnTo>
                <a:lnTo>
                  <a:pt x="3251377" y="2483240"/>
                </a:lnTo>
                <a:lnTo>
                  <a:pt x="0" y="2483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364E6DA1-DEF7-0170-F33C-659D1CC58FB4}"/>
              </a:ext>
            </a:extLst>
          </p:cNvPr>
          <p:cNvSpPr txBox="1"/>
          <p:nvPr/>
        </p:nvSpPr>
        <p:spPr>
          <a:xfrm>
            <a:off x="371972" y="1128744"/>
            <a:ext cx="6092763" cy="673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4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30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Electives - Engineering </a:t>
            </a:r>
          </a:p>
        </p:txBody>
      </p:sp>
      <p:sp>
        <p:nvSpPr>
          <p:cNvPr id="16" name="AutoShape 17">
            <a:extLst>
              <a:ext uri="{FF2B5EF4-FFF2-40B4-BE49-F238E27FC236}">
                <a16:creationId xmlns:a16="http://schemas.microsoft.com/office/drawing/2014/main" id="{D007B2FE-B36E-4668-BA31-082AE37E877C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7" name="TextBox 19">
            <a:extLst>
              <a:ext uri="{FF2B5EF4-FFF2-40B4-BE49-F238E27FC236}">
                <a16:creationId xmlns:a16="http://schemas.microsoft.com/office/drawing/2014/main" id="{D1274822-1872-0595-EC18-5A09012498ED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0735FA-417A-D0A6-4075-A995235CFD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50" y="2120609"/>
            <a:ext cx="2031626" cy="360864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314F9C-2C29-6237-9DAC-21CAF1CC52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4" t="34570" r="19753" b="25665"/>
          <a:stretch>
            <a:fillRect/>
          </a:stretch>
        </p:blipFill>
        <p:spPr>
          <a:xfrm>
            <a:off x="2794535" y="2120609"/>
            <a:ext cx="1871396" cy="18600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EEC2C8-4AE1-4BF3-110E-0BED50A7E31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98" r="19290" b="5937"/>
          <a:stretch>
            <a:fillRect/>
          </a:stretch>
        </p:blipFill>
        <p:spPr>
          <a:xfrm>
            <a:off x="4850108" y="2120609"/>
            <a:ext cx="1614627" cy="197373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0F9CC11-EDD5-BA8D-AEA4-3FEF5F49236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17" t="25220" r="19197" b="12770"/>
          <a:stretch>
            <a:fillRect/>
          </a:stretch>
        </p:blipFill>
        <p:spPr>
          <a:xfrm>
            <a:off x="6700483" y="2134070"/>
            <a:ext cx="1822566" cy="359518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74A61BB-6D29-0A60-61DF-5395C9E5A68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0139" y="4047309"/>
            <a:ext cx="1261461" cy="168194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205ED08-0B11-0E04-2A73-70DC71DB0ED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5258" y="4333375"/>
            <a:ext cx="2481566" cy="1395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6094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-373367" y="1317677"/>
            <a:ext cx="695745" cy="4222647"/>
            <a:chOff x="0" y="0"/>
            <a:chExt cx="366483" cy="22242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6483" cy="2224275"/>
            </a:xfrm>
            <a:custGeom>
              <a:avLst/>
              <a:gdLst/>
              <a:ahLst/>
              <a:cxnLst/>
              <a:rect l="l" t="t" r="r" b="b"/>
              <a:pathLst>
                <a:path w="366483" h="2224275">
                  <a:moveTo>
                    <a:pt x="0" y="0"/>
                  </a:moveTo>
                  <a:lnTo>
                    <a:pt x="366483" y="0"/>
                  </a:lnTo>
                  <a:lnTo>
                    <a:pt x="366483" y="2224275"/>
                  </a:lnTo>
                  <a:lnTo>
                    <a:pt x="0" y="2224275"/>
                  </a:lnTo>
                  <a:close/>
                </a:path>
              </a:pathLst>
            </a:custGeom>
            <a:solidFill>
              <a:srgbClr val="79BFB3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366483" cy="2271900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387502" y="1072466"/>
            <a:ext cx="6092763" cy="680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4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28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SRT II</a:t>
            </a:r>
          </a:p>
        </p:txBody>
      </p:sp>
      <p:sp>
        <p:nvSpPr>
          <p:cNvPr id="20" name="Freeform 20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" name="Freeform 11">
            <a:extLst>
              <a:ext uri="{FF2B5EF4-FFF2-40B4-BE49-F238E27FC236}">
                <a16:creationId xmlns:a16="http://schemas.microsoft.com/office/drawing/2014/main" id="{57ED3D07-901A-8DF2-9F50-4BBE8CD05B88}"/>
              </a:ext>
            </a:extLst>
          </p:cNvPr>
          <p:cNvSpPr/>
          <p:nvPr/>
        </p:nvSpPr>
        <p:spPr>
          <a:xfrm rot="5400000">
            <a:off x="6817884" y="1719236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3" name="Freeform 12">
            <a:extLst>
              <a:ext uri="{FF2B5EF4-FFF2-40B4-BE49-F238E27FC236}">
                <a16:creationId xmlns:a16="http://schemas.microsoft.com/office/drawing/2014/main" id="{26F63148-634D-86E3-22F3-8A17ED73FA19}"/>
              </a:ext>
            </a:extLst>
          </p:cNvPr>
          <p:cNvSpPr/>
          <p:nvPr/>
        </p:nvSpPr>
        <p:spPr>
          <a:xfrm>
            <a:off x="7263740" y="5190"/>
            <a:ext cx="1625689" cy="1241620"/>
          </a:xfrm>
          <a:custGeom>
            <a:avLst/>
            <a:gdLst/>
            <a:ahLst/>
            <a:cxnLst/>
            <a:rect l="l" t="t" r="r" b="b"/>
            <a:pathLst>
              <a:path w="3251377" h="2483239">
                <a:moveTo>
                  <a:pt x="0" y="0"/>
                </a:moveTo>
                <a:lnTo>
                  <a:pt x="3251377" y="0"/>
                </a:lnTo>
                <a:lnTo>
                  <a:pt x="3251377" y="2483240"/>
                </a:lnTo>
                <a:lnTo>
                  <a:pt x="0" y="2483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4" name="AutoShape 17">
            <a:extLst>
              <a:ext uri="{FF2B5EF4-FFF2-40B4-BE49-F238E27FC236}">
                <a16:creationId xmlns:a16="http://schemas.microsoft.com/office/drawing/2014/main" id="{760A3C41-A870-8E3E-BA3D-01AA63407D3F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5" name="TextBox 19">
            <a:extLst>
              <a:ext uri="{FF2B5EF4-FFF2-40B4-BE49-F238E27FC236}">
                <a16:creationId xmlns:a16="http://schemas.microsoft.com/office/drawing/2014/main" id="{B2BD422E-DD1C-A514-ED33-8729E2D193E9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070B4A-5EC2-7C28-30CD-C1B227A4E3C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9" t="8529" r="6943" b="10797"/>
          <a:stretch>
            <a:fillRect/>
          </a:stretch>
        </p:blipFill>
        <p:spPr>
          <a:xfrm>
            <a:off x="442281" y="1776133"/>
            <a:ext cx="1930050" cy="19364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9E81143-05AA-9D08-E0D2-6EB3DBE818B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44" t="18784" r="25433" b="41012"/>
          <a:stretch>
            <a:fillRect/>
          </a:stretch>
        </p:blipFill>
        <p:spPr>
          <a:xfrm>
            <a:off x="2553082" y="1776133"/>
            <a:ext cx="1648183" cy="19975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6C6789C-C8E8-89A4-9A7D-1813E0F84FD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490660" y="3847539"/>
            <a:ext cx="1485941" cy="19807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DDDB9B7-8D79-AEB9-17D0-A61B32A84A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8985" y="1742376"/>
            <a:ext cx="2466383" cy="184978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6F1D62F-2392-B980-49DC-6F60F97A990D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4441653" y="3847539"/>
            <a:ext cx="2291676" cy="171875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8182218-75F0-0268-1399-51B72CE7123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3088" y="1721065"/>
            <a:ext cx="1414417" cy="18858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D36DA6-D235-4FF8-84BC-830B92931ADE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1976601" y="3945746"/>
            <a:ext cx="2513135" cy="18858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7BA9A20-23FB-09E4-F339-F70B0FE880C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4429" y="3244262"/>
            <a:ext cx="5071489" cy="2852713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10"/>
          <p:cNvSpPr txBox="1"/>
          <p:nvPr/>
        </p:nvSpPr>
        <p:spPr>
          <a:xfrm>
            <a:off x="365335" y="1072466"/>
            <a:ext cx="6819378" cy="6808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4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28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SRT III</a:t>
            </a:r>
          </a:p>
        </p:txBody>
      </p:sp>
      <p:sp>
        <p:nvSpPr>
          <p:cNvPr id="12" name="Freeform 12"/>
          <p:cNvSpPr/>
          <p:nvPr/>
        </p:nvSpPr>
        <p:spPr>
          <a:xfrm>
            <a:off x="133196" y="609600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6" name="Freeform 11">
            <a:extLst>
              <a:ext uri="{FF2B5EF4-FFF2-40B4-BE49-F238E27FC236}">
                <a16:creationId xmlns:a16="http://schemas.microsoft.com/office/drawing/2014/main" id="{C29AED5E-4FCB-E070-BE03-26FF3312EBBF}"/>
              </a:ext>
            </a:extLst>
          </p:cNvPr>
          <p:cNvSpPr/>
          <p:nvPr/>
        </p:nvSpPr>
        <p:spPr>
          <a:xfrm rot="5400000">
            <a:off x="6817884" y="1719236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7" name="Freeform 12">
            <a:extLst>
              <a:ext uri="{FF2B5EF4-FFF2-40B4-BE49-F238E27FC236}">
                <a16:creationId xmlns:a16="http://schemas.microsoft.com/office/drawing/2014/main" id="{B43E04F8-0824-2E5A-5925-04F7A9BB85C1}"/>
              </a:ext>
            </a:extLst>
          </p:cNvPr>
          <p:cNvSpPr/>
          <p:nvPr/>
        </p:nvSpPr>
        <p:spPr>
          <a:xfrm>
            <a:off x="7263740" y="5190"/>
            <a:ext cx="1625689" cy="1241620"/>
          </a:xfrm>
          <a:custGeom>
            <a:avLst/>
            <a:gdLst/>
            <a:ahLst/>
            <a:cxnLst/>
            <a:rect l="l" t="t" r="r" b="b"/>
            <a:pathLst>
              <a:path w="3251377" h="2483239">
                <a:moveTo>
                  <a:pt x="0" y="0"/>
                </a:moveTo>
                <a:lnTo>
                  <a:pt x="3251377" y="0"/>
                </a:lnTo>
                <a:lnTo>
                  <a:pt x="3251377" y="2483240"/>
                </a:lnTo>
                <a:lnTo>
                  <a:pt x="0" y="2483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0" name="AutoShape 17">
            <a:extLst>
              <a:ext uri="{FF2B5EF4-FFF2-40B4-BE49-F238E27FC236}">
                <a16:creationId xmlns:a16="http://schemas.microsoft.com/office/drawing/2014/main" id="{ED78FE01-9DDD-6D04-8499-1A7DD35728A6}"/>
              </a:ext>
            </a:extLst>
          </p:cNvPr>
          <p:cNvSpPr/>
          <p:nvPr/>
        </p:nvSpPr>
        <p:spPr>
          <a:xfrm>
            <a:off x="3505199" y="786288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1" name="TextBox 19">
            <a:extLst>
              <a:ext uri="{FF2B5EF4-FFF2-40B4-BE49-F238E27FC236}">
                <a16:creationId xmlns:a16="http://schemas.microsoft.com/office/drawing/2014/main" id="{8817473A-E074-4B3E-2033-1D77F7D54BD0}"/>
              </a:ext>
            </a:extLst>
          </p:cNvPr>
          <p:cNvSpPr txBox="1"/>
          <p:nvPr/>
        </p:nvSpPr>
        <p:spPr>
          <a:xfrm>
            <a:off x="514350" y="653910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DA970F-BA98-BF47-EEF5-14379FBFB2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335" y="1753293"/>
            <a:ext cx="2584869" cy="1856737"/>
          </a:xfrm>
          <a:prstGeom prst="rect">
            <a:avLst/>
          </a:prstGeom>
        </p:spPr>
      </p:pic>
      <p:pic>
        <p:nvPicPr>
          <p:cNvPr id="11" name="Picture 10" descr="A close-up of a mechanical device&#10;&#10;AI-generated content may be incorrect.">
            <a:extLst>
              <a:ext uri="{FF2B5EF4-FFF2-40B4-BE49-F238E27FC236}">
                <a16:creationId xmlns:a16="http://schemas.microsoft.com/office/drawing/2014/main" id="{9E6E79B3-7728-E6E2-3D72-1779F899BC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3029732" y="4310363"/>
            <a:ext cx="1671280" cy="59139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1F6D6B-019A-687E-38DB-AA440D1EC9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0797" y="1751164"/>
            <a:ext cx="1392655" cy="18568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357E6C-1627-F198-8215-1F6B60D6763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9044" y="1753226"/>
            <a:ext cx="1392655" cy="18568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1CE303-0B63-827A-1863-A567746CE756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442281" y="3707459"/>
            <a:ext cx="1393421" cy="18568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4CE38DC-EF25-6FA0-4483-A1C61A506309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1861528" y="3559625"/>
            <a:ext cx="1516775" cy="202125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5B330F6-A05B-455F-D18E-2B5A98B2D3F2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t="9294" b="13726"/>
          <a:stretch>
            <a:fillRect/>
          </a:stretch>
        </p:blipFill>
        <p:spPr>
          <a:xfrm rot="16200000">
            <a:off x="5615461" y="3166168"/>
            <a:ext cx="1856871" cy="30653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BBA2746-F4F2-7CFC-CEE2-696A29914B7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64" r="27120"/>
          <a:stretch>
            <a:fillRect/>
          </a:stretch>
        </p:blipFill>
        <p:spPr>
          <a:xfrm>
            <a:off x="4677631" y="1751165"/>
            <a:ext cx="1925392" cy="1858865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2"/>
          <p:cNvSpPr txBox="1"/>
          <p:nvPr/>
        </p:nvSpPr>
        <p:spPr>
          <a:xfrm>
            <a:off x="381112" y="1053416"/>
            <a:ext cx="6731458" cy="652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4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28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Peer Experiments</a:t>
            </a:r>
          </a:p>
        </p:txBody>
      </p:sp>
      <p:sp>
        <p:nvSpPr>
          <p:cNvPr id="14" name="Freeform 14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8" name="Freeform 11">
            <a:extLst>
              <a:ext uri="{FF2B5EF4-FFF2-40B4-BE49-F238E27FC236}">
                <a16:creationId xmlns:a16="http://schemas.microsoft.com/office/drawing/2014/main" id="{83F8391F-141C-3923-2C7B-53A17E3DA7AD}"/>
              </a:ext>
            </a:extLst>
          </p:cNvPr>
          <p:cNvSpPr/>
          <p:nvPr/>
        </p:nvSpPr>
        <p:spPr>
          <a:xfrm rot="5400000">
            <a:off x="6817884" y="1719236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9" name="Freeform 12">
            <a:extLst>
              <a:ext uri="{FF2B5EF4-FFF2-40B4-BE49-F238E27FC236}">
                <a16:creationId xmlns:a16="http://schemas.microsoft.com/office/drawing/2014/main" id="{D820991E-5142-6F63-DF82-12C22DEE19C1}"/>
              </a:ext>
            </a:extLst>
          </p:cNvPr>
          <p:cNvSpPr/>
          <p:nvPr/>
        </p:nvSpPr>
        <p:spPr>
          <a:xfrm>
            <a:off x="7263740" y="5190"/>
            <a:ext cx="1625689" cy="1241620"/>
          </a:xfrm>
          <a:custGeom>
            <a:avLst/>
            <a:gdLst/>
            <a:ahLst/>
            <a:cxnLst/>
            <a:rect l="l" t="t" r="r" b="b"/>
            <a:pathLst>
              <a:path w="3251377" h="2483239">
                <a:moveTo>
                  <a:pt x="0" y="0"/>
                </a:moveTo>
                <a:lnTo>
                  <a:pt x="3251377" y="0"/>
                </a:lnTo>
                <a:lnTo>
                  <a:pt x="3251377" y="2483240"/>
                </a:lnTo>
                <a:lnTo>
                  <a:pt x="0" y="2483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0" name="AutoShape 17">
            <a:extLst>
              <a:ext uri="{FF2B5EF4-FFF2-40B4-BE49-F238E27FC236}">
                <a16:creationId xmlns:a16="http://schemas.microsoft.com/office/drawing/2014/main" id="{37F3D242-810B-8C78-6380-D1F9865C22AE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1" name="TextBox 19">
            <a:extLst>
              <a:ext uri="{FF2B5EF4-FFF2-40B4-BE49-F238E27FC236}">
                <a16:creationId xmlns:a16="http://schemas.microsoft.com/office/drawing/2014/main" id="{C30BDFFB-8FC8-035D-B02D-509974D37F6C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F52FAF1-5FAA-3089-7E03-067E393FE8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8496" y="1910897"/>
            <a:ext cx="1829098" cy="243745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3186969-4956-9C1A-84FB-0DF7A87034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371" y="1839770"/>
            <a:ext cx="1311843" cy="1748160"/>
          </a:xfrm>
          <a:prstGeom prst="rect">
            <a:avLst/>
          </a:prstGeom>
        </p:spPr>
      </p:pic>
      <p:pic>
        <p:nvPicPr>
          <p:cNvPr id="2" name="Picture 1" descr="A person holding a spray can in a room with other people&#10;&#10;AI-generated content may be incorrect.">
            <a:extLst>
              <a:ext uri="{FF2B5EF4-FFF2-40B4-BE49-F238E27FC236}">
                <a16:creationId xmlns:a16="http://schemas.microsoft.com/office/drawing/2014/main" id="{4668A1F2-A203-AE73-F483-42FE3F679F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1496" y="3135442"/>
            <a:ext cx="1883140" cy="25608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1BB51F-A696-D983-9199-8C6B8C12437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961" y="4404946"/>
            <a:ext cx="1721754" cy="129131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908EDA-88AB-8CE0-D403-C8BE1879F21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713" y="3654030"/>
            <a:ext cx="2722977" cy="20422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78F48C-562F-2B44-03E0-0AA0B0BC063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12" b="13535"/>
          <a:stretch>
            <a:fillRect/>
          </a:stretch>
        </p:blipFill>
        <p:spPr>
          <a:xfrm>
            <a:off x="5802791" y="1860914"/>
            <a:ext cx="1311842" cy="172701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5CD1B57-0BB2-5BF7-93A3-F0E07CD2B69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32" b="13298"/>
          <a:stretch>
            <a:fillRect/>
          </a:stretch>
        </p:blipFill>
        <p:spPr>
          <a:xfrm>
            <a:off x="381112" y="3649479"/>
            <a:ext cx="1573482" cy="20467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1EC861D-7ED9-3081-9ABE-ECD149009F7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75" b="16939"/>
          <a:stretch>
            <a:fillRect/>
          </a:stretch>
        </p:blipFill>
        <p:spPr>
          <a:xfrm>
            <a:off x="308024" y="1910897"/>
            <a:ext cx="1643395" cy="16991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381B280-57EB-AE2B-0535-970EDB3D644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7795" y="1839770"/>
            <a:ext cx="1790698" cy="1228307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1A5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AutoShape 10"/>
          <p:cNvSpPr/>
          <p:nvPr/>
        </p:nvSpPr>
        <p:spPr>
          <a:xfrm>
            <a:off x="3023263" y="1049625"/>
            <a:ext cx="5614364" cy="0"/>
          </a:xfrm>
          <a:prstGeom prst="line">
            <a:avLst/>
          </a:prstGeom>
          <a:ln w="38100" cap="flat">
            <a:solidFill>
              <a:srgbClr val="021A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387502" y="1072466"/>
            <a:ext cx="6979253" cy="652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4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28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Independent Research</a:t>
            </a:r>
          </a:p>
        </p:txBody>
      </p:sp>
      <p:sp>
        <p:nvSpPr>
          <p:cNvPr id="18" name="Freeform 11">
            <a:extLst>
              <a:ext uri="{FF2B5EF4-FFF2-40B4-BE49-F238E27FC236}">
                <a16:creationId xmlns:a16="http://schemas.microsoft.com/office/drawing/2014/main" id="{D7399FEA-8432-84FD-3B20-301D68410599}"/>
              </a:ext>
            </a:extLst>
          </p:cNvPr>
          <p:cNvSpPr/>
          <p:nvPr/>
        </p:nvSpPr>
        <p:spPr>
          <a:xfrm rot="5400000">
            <a:off x="6817884" y="1719236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9" name="Freeform 12">
            <a:extLst>
              <a:ext uri="{FF2B5EF4-FFF2-40B4-BE49-F238E27FC236}">
                <a16:creationId xmlns:a16="http://schemas.microsoft.com/office/drawing/2014/main" id="{86CE3D5D-B5F4-285E-6E3A-69881AE4EE09}"/>
              </a:ext>
            </a:extLst>
          </p:cNvPr>
          <p:cNvSpPr/>
          <p:nvPr/>
        </p:nvSpPr>
        <p:spPr>
          <a:xfrm>
            <a:off x="7263740" y="5190"/>
            <a:ext cx="1625689" cy="1241620"/>
          </a:xfrm>
          <a:custGeom>
            <a:avLst/>
            <a:gdLst/>
            <a:ahLst/>
            <a:cxnLst/>
            <a:rect l="l" t="t" r="r" b="b"/>
            <a:pathLst>
              <a:path w="3251377" h="2483239">
                <a:moveTo>
                  <a:pt x="0" y="0"/>
                </a:moveTo>
                <a:lnTo>
                  <a:pt x="3251377" y="0"/>
                </a:lnTo>
                <a:lnTo>
                  <a:pt x="3251377" y="2483240"/>
                </a:lnTo>
                <a:lnTo>
                  <a:pt x="0" y="2483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0" name="AutoShape 17">
            <a:extLst>
              <a:ext uri="{FF2B5EF4-FFF2-40B4-BE49-F238E27FC236}">
                <a16:creationId xmlns:a16="http://schemas.microsoft.com/office/drawing/2014/main" id="{C59A5F28-A72E-98C0-02F5-D008C5FCDDAB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1" name="TextBox 19">
            <a:extLst>
              <a:ext uri="{FF2B5EF4-FFF2-40B4-BE49-F238E27FC236}">
                <a16:creationId xmlns:a16="http://schemas.microsoft.com/office/drawing/2014/main" id="{D8FDF219-312E-8201-B215-617A53C72695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0554FB9-6CD4-EF60-BB60-81C851CECB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767" y="1805956"/>
            <a:ext cx="2199038" cy="15767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271265D-FDD2-0132-9B8F-337230C6C9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3263" y="1818449"/>
            <a:ext cx="2179157" cy="1558017"/>
          </a:xfrm>
          <a:prstGeom prst="rect">
            <a:avLst/>
          </a:prstGeom>
        </p:spPr>
      </p:pic>
      <p:pic>
        <p:nvPicPr>
          <p:cNvPr id="3" name="Picture 2" descr="A blue and white poster with text and images&#10;&#10;AI-generated content may be incorrect.">
            <a:extLst>
              <a:ext uri="{FF2B5EF4-FFF2-40B4-BE49-F238E27FC236}">
                <a16:creationId xmlns:a16="http://schemas.microsoft.com/office/drawing/2014/main" id="{C4F8C0B6-67E6-BF7F-0DBD-6AF36FDE900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3878" y="1805956"/>
            <a:ext cx="2212402" cy="157051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2DB1B5A-17E9-F417-E6B4-C271CBA6DD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810" y="3648471"/>
            <a:ext cx="2462318" cy="1758799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B7BD4F84-44A7-1806-7BCC-73B3F605EF2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0927" y="3648471"/>
            <a:ext cx="2462317" cy="1758799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4615" y="1810619"/>
            <a:ext cx="8112051" cy="4033438"/>
            <a:chOff x="0" y="0"/>
            <a:chExt cx="4273014" cy="212460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73014" cy="2124609"/>
            </a:xfrm>
            <a:custGeom>
              <a:avLst/>
              <a:gdLst/>
              <a:ahLst/>
              <a:cxnLst/>
              <a:rect l="l" t="t" r="r" b="b"/>
              <a:pathLst>
                <a:path w="4273014" h="2124609">
                  <a:moveTo>
                    <a:pt x="0" y="0"/>
                  </a:moveTo>
                  <a:lnTo>
                    <a:pt x="4273014" y="0"/>
                  </a:lnTo>
                  <a:lnTo>
                    <a:pt x="4273014" y="2124609"/>
                  </a:lnTo>
                  <a:lnTo>
                    <a:pt x="0" y="2124609"/>
                  </a:lnTo>
                  <a:close/>
                </a:path>
              </a:pathLst>
            </a:custGeom>
            <a:solidFill>
              <a:srgbClr val="FFFFFF">
                <a:alpha val="88627"/>
              </a:srgbClr>
            </a:solidFill>
            <a:ln w="38100" cap="sq">
              <a:solidFill>
                <a:srgbClr val="F8D10D">
                  <a:alpha val="88627"/>
                </a:srgbClr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273014" cy="217223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588088" y="5172212"/>
            <a:ext cx="432610" cy="432610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BB228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11" name="Freeform 11"/>
          <p:cNvSpPr/>
          <p:nvPr/>
        </p:nvSpPr>
        <p:spPr>
          <a:xfrm>
            <a:off x="7991071" y="5357930"/>
            <a:ext cx="951188" cy="1494991"/>
          </a:xfrm>
          <a:custGeom>
            <a:avLst/>
            <a:gdLst/>
            <a:ahLst/>
            <a:cxnLst/>
            <a:rect l="l" t="t" r="r" b="b"/>
            <a:pathLst>
              <a:path w="1902376" h="2989982">
                <a:moveTo>
                  <a:pt x="0" y="0"/>
                </a:moveTo>
                <a:lnTo>
                  <a:pt x="1902376" y="0"/>
                </a:lnTo>
                <a:lnTo>
                  <a:pt x="1902376" y="2989981"/>
                </a:lnTo>
                <a:lnTo>
                  <a:pt x="0" y="29899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2" name="Freeform 12"/>
          <p:cNvSpPr/>
          <p:nvPr/>
        </p:nvSpPr>
        <p:spPr>
          <a:xfrm rot="5400000">
            <a:off x="7037586" y="1936545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354615" y="1033107"/>
            <a:ext cx="6092763" cy="679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4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00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Parneet's Capstone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4011" y="1926345"/>
            <a:ext cx="6866830" cy="7045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284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50" b="1" i="0" u="none" strike="noStrike" kern="1200" cap="none" spc="0" normalizeH="0" baseline="0" noProof="0">
                <a:ln>
                  <a:noFill/>
                </a:ln>
                <a:solidFill>
                  <a:srgbClr val="021A5D"/>
                </a:solidFill>
                <a:effectLst/>
                <a:uLnTx/>
                <a:uFillTx/>
                <a:latin typeface="Poppins Bold"/>
                <a:ea typeface="+mn-lt"/>
                <a:cs typeface="Poppins Bold"/>
              </a:rPr>
              <a:t>Investigating how MicroRNA 125-b affects pathways in drug resistant  breast cancer cells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3023263" y="1049625"/>
            <a:ext cx="5614364" cy="0"/>
          </a:xfrm>
          <a:prstGeom prst="line">
            <a:avLst/>
          </a:prstGeom>
          <a:ln w="38100" cap="flat">
            <a:solidFill>
              <a:srgbClr val="F8D1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0" name="Freeform 20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 Academy</a:t>
            </a:r>
          </a:p>
        </p:txBody>
      </p:sp>
      <p:pic>
        <p:nvPicPr>
          <p:cNvPr id="22" name="Picture 21" descr="A black and green logo&#10;&#10;AI-generated content may be incorrect.">
            <a:extLst>
              <a:ext uri="{FF2B5EF4-FFF2-40B4-BE49-F238E27FC236}">
                <a16:creationId xmlns:a16="http://schemas.microsoft.com/office/drawing/2014/main" id="{2E102282-A1E9-D5DF-DD16-3CFFFEBB84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6937" y="1998537"/>
            <a:ext cx="790119" cy="5509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179472-F56F-D069-79C4-6AC0E46A4A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5907" y="2966124"/>
            <a:ext cx="3416064" cy="25620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ABBF27-2B97-015F-F0D8-27B0792E909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4087" y="2854766"/>
            <a:ext cx="2422259" cy="13625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7322E43-935E-7AEA-4417-6F46293AB7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0678" y="4299399"/>
            <a:ext cx="2427704" cy="1365583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9377" y="1724969"/>
            <a:ext cx="8112051" cy="4123851"/>
            <a:chOff x="0" y="-47625"/>
            <a:chExt cx="4273014" cy="217223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73014" cy="2124609"/>
            </a:xfrm>
            <a:custGeom>
              <a:avLst/>
              <a:gdLst/>
              <a:ahLst/>
              <a:cxnLst/>
              <a:rect l="l" t="t" r="r" b="b"/>
              <a:pathLst>
                <a:path w="4273014" h="2124609">
                  <a:moveTo>
                    <a:pt x="0" y="0"/>
                  </a:moveTo>
                  <a:lnTo>
                    <a:pt x="4273014" y="0"/>
                  </a:lnTo>
                  <a:lnTo>
                    <a:pt x="4273014" y="2124609"/>
                  </a:lnTo>
                  <a:lnTo>
                    <a:pt x="0" y="2124609"/>
                  </a:lnTo>
                  <a:close/>
                </a:path>
              </a:pathLst>
            </a:custGeom>
            <a:solidFill>
              <a:srgbClr val="FFFFFF">
                <a:alpha val="88627"/>
              </a:srgbClr>
            </a:solidFill>
            <a:ln w="38100" cap="sq">
              <a:solidFill>
                <a:srgbClr val="F8D10D">
                  <a:alpha val="88627"/>
                </a:srgbClr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273014" cy="2172234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88088" y="5172212"/>
            <a:ext cx="432610" cy="43261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BB228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8" name="Freeform 8"/>
          <p:cNvSpPr/>
          <p:nvPr/>
        </p:nvSpPr>
        <p:spPr>
          <a:xfrm>
            <a:off x="7991071" y="5357930"/>
            <a:ext cx="951188" cy="1494991"/>
          </a:xfrm>
          <a:custGeom>
            <a:avLst/>
            <a:gdLst/>
            <a:ahLst/>
            <a:cxnLst/>
            <a:rect l="l" t="t" r="r" b="b"/>
            <a:pathLst>
              <a:path w="1902376" h="2989982">
                <a:moveTo>
                  <a:pt x="0" y="0"/>
                </a:moveTo>
                <a:lnTo>
                  <a:pt x="1902376" y="0"/>
                </a:lnTo>
                <a:lnTo>
                  <a:pt x="1902376" y="2989981"/>
                </a:lnTo>
                <a:lnTo>
                  <a:pt x="0" y="29899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9" name="Freeform 9"/>
          <p:cNvSpPr/>
          <p:nvPr/>
        </p:nvSpPr>
        <p:spPr>
          <a:xfrm rot="5400000">
            <a:off x="7037586" y="1936545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54615" y="1033121"/>
            <a:ext cx="6092763" cy="680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49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228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Jackson’s Capstone</a:t>
            </a:r>
          </a:p>
        </p:txBody>
      </p:sp>
      <p:sp>
        <p:nvSpPr>
          <p:cNvPr id="12" name="Freeform 12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16148" y="1984567"/>
            <a:ext cx="8112051" cy="7068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284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021A5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Optimizing primers for use in a qPCR assay to detect a mutation in the P2RY11 gene associated with narcolepsy</a:t>
            </a:r>
          </a:p>
        </p:txBody>
      </p:sp>
      <p:sp>
        <p:nvSpPr>
          <p:cNvPr id="17" name="AutoShape 17">
            <a:extLst>
              <a:ext uri="{FF2B5EF4-FFF2-40B4-BE49-F238E27FC236}">
                <a16:creationId xmlns:a16="http://schemas.microsoft.com/office/drawing/2014/main" id="{726501EE-9FC8-A5FD-1846-5E2884638BA9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8" name="TextBox 19">
            <a:extLst>
              <a:ext uri="{FF2B5EF4-FFF2-40B4-BE49-F238E27FC236}">
                <a16:creationId xmlns:a16="http://schemas.microsoft.com/office/drawing/2014/main" id="{015950F3-64AD-28E3-035C-928E64507045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A5FCA5D6-1F44-4605-300F-83363E0594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4350" y="5228403"/>
            <a:ext cx="2030730" cy="510651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764F4E3-40F6-4661-1B66-3D32C9ED93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148" y="3125517"/>
            <a:ext cx="3022890" cy="169070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A5299BE7-0C5B-8CB1-8673-367778724E9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016" t="12393" r="7044" b="15269"/>
          <a:stretch>
            <a:fillRect/>
          </a:stretch>
        </p:blipFill>
        <p:spPr>
          <a:xfrm>
            <a:off x="4249957" y="3125517"/>
            <a:ext cx="3810552" cy="1690705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54570" y="857250"/>
            <a:ext cx="10053139" cy="1050820"/>
            <a:chOff x="0" y="0"/>
            <a:chExt cx="5295481" cy="55351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95481" cy="553518"/>
            </a:xfrm>
            <a:custGeom>
              <a:avLst/>
              <a:gdLst/>
              <a:ahLst/>
              <a:cxnLst/>
              <a:rect l="l" t="t" r="r" b="b"/>
              <a:pathLst>
                <a:path w="5295481" h="553518">
                  <a:moveTo>
                    <a:pt x="0" y="0"/>
                  </a:moveTo>
                  <a:lnTo>
                    <a:pt x="5295481" y="0"/>
                  </a:lnTo>
                  <a:lnTo>
                    <a:pt x="5295481" y="553518"/>
                  </a:lnTo>
                  <a:lnTo>
                    <a:pt x="0" y="553518"/>
                  </a:lnTo>
                  <a:close/>
                </a:path>
              </a:pathLst>
            </a:custGeom>
            <a:solidFill>
              <a:srgbClr val="021A5D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295481" cy="601143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9393" y="2109212"/>
            <a:ext cx="712159" cy="923069"/>
            <a:chOff x="0" y="0"/>
            <a:chExt cx="627085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27085" cy="812800"/>
            </a:xfrm>
            <a:custGeom>
              <a:avLst/>
              <a:gdLst/>
              <a:ahLst/>
              <a:cxnLst/>
              <a:rect l="l" t="t" r="r" b="b"/>
              <a:pathLst>
                <a:path w="627085" h="812800">
                  <a:moveTo>
                    <a:pt x="0" y="0"/>
                  </a:moveTo>
                  <a:lnTo>
                    <a:pt x="627085" y="0"/>
                  </a:lnTo>
                  <a:lnTo>
                    <a:pt x="62708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l="-27847" r="-27847"/>
              </a:stretch>
            </a:blip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9393" y="4679489"/>
            <a:ext cx="712159" cy="923069"/>
            <a:chOff x="0" y="0"/>
            <a:chExt cx="627085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27085" cy="812800"/>
            </a:xfrm>
            <a:custGeom>
              <a:avLst/>
              <a:gdLst/>
              <a:ahLst/>
              <a:cxnLst/>
              <a:rect l="l" t="t" r="r" b="b"/>
              <a:pathLst>
                <a:path w="627085" h="812800">
                  <a:moveTo>
                    <a:pt x="0" y="0"/>
                  </a:moveTo>
                  <a:lnTo>
                    <a:pt x="627085" y="0"/>
                  </a:lnTo>
                  <a:lnTo>
                    <a:pt x="62708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8478" r="-8478"/>
              </a:stretch>
            </a:blip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99393" y="3394351"/>
            <a:ext cx="712159" cy="923069"/>
            <a:chOff x="0" y="0"/>
            <a:chExt cx="627085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27085" cy="812800"/>
            </a:xfrm>
            <a:custGeom>
              <a:avLst/>
              <a:gdLst/>
              <a:ahLst/>
              <a:cxnLst/>
              <a:rect l="l" t="t" r="r" b="b"/>
              <a:pathLst>
                <a:path w="627085" h="812800">
                  <a:moveTo>
                    <a:pt x="0" y="0"/>
                  </a:moveTo>
                  <a:lnTo>
                    <a:pt x="627085" y="0"/>
                  </a:lnTo>
                  <a:lnTo>
                    <a:pt x="62708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 l="-28102" t="-22844" r="-24226" b="-33853"/>
              </a:stretch>
            </a:blip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599393" y="5703889"/>
            <a:ext cx="7438257" cy="0"/>
          </a:xfrm>
          <a:prstGeom prst="line">
            <a:avLst/>
          </a:prstGeom>
          <a:ln w="38100" cap="flat">
            <a:solidFill>
              <a:srgbClr val="94DBCE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3587987" y="2109212"/>
            <a:ext cx="712159" cy="923069"/>
            <a:chOff x="0" y="0"/>
            <a:chExt cx="627085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27085" cy="812800"/>
            </a:xfrm>
            <a:custGeom>
              <a:avLst/>
              <a:gdLst/>
              <a:ahLst/>
              <a:cxnLst/>
              <a:rect l="l" t="t" r="r" b="b"/>
              <a:pathLst>
                <a:path w="627085" h="812800">
                  <a:moveTo>
                    <a:pt x="0" y="0"/>
                  </a:moveTo>
                  <a:lnTo>
                    <a:pt x="627085" y="0"/>
                  </a:lnTo>
                  <a:lnTo>
                    <a:pt x="62708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5"/>
              <a:stretch>
                <a:fillRect l="-55793" t="-26745" r="-51371" b="-46511"/>
              </a:stretch>
            </a:blip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3587987" y="4679489"/>
            <a:ext cx="712159" cy="923069"/>
            <a:chOff x="0" y="0"/>
            <a:chExt cx="627085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27085" cy="812800"/>
            </a:xfrm>
            <a:custGeom>
              <a:avLst/>
              <a:gdLst/>
              <a:ahLst/>
              <a:cxnLst/>
              <a:rect l="l" t="t" r="r" b="b"/>
              <a:pathLst>
                <a:path w="627085" h="812800">
                  <a:moveTo>
                    <a:pt x="0" y="0"/>
                  </a:moveTo>
                  <a:lnTo>
                    <a:pt x="627085" y="0"/>
                  </a:lnTo>
                  <a:lnTo>
                    <a:pt x="62708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6"/>
              <a:stretch>
                <a:fillRect l="-62076" t="-8306" r="-10767" b="-61838"/>
              </a:stretch>
            </a:blip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587987" y="3394351"/>
            <a:ext cx="712159" cy="923069"/>
            <a:chOff x="0" y="0"/>
            <a:chExt cx="627085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27085" cy="812800"/>
            </a:xfrm>
            <a:custGeom>
              <a:avLst/>
              <a:gdLst/>
              <a:ahLst/>
              <a:cxnLst/>
              <a:rect l="l" t="t" r="r" b="b"/>
              <a:pathLst>
                <a:path w="627085" h="812800">
                  <a:moveTo>
                    <a:pt x="0" y="0"/>
                  </a:moveTo>
                  <a:lnTo>
                    <a:pt x="627085" y="0"/>
                  </a:lnTo>
                  <a:lnTo>
                    <a:pt x="62708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7"/>
              <a:stretch>
                <a:fillRect t="-7791" b="-7791"/>
              </a:stretch>
            </a:blip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575189" y="2109212"/>
            <a:ext cx="712159" cy="923069"/>
            <a:chOff x="0" y="0"/>
            <a:chExt cx="627085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27085" cy="812800"/>
            </a:xfrm>
            <a:custGeom>
              <a:avLst/>
              <a:gdLst/>
              <a:ahLst/>
              <a:cxnLst/>
              <a:rect l="l" t="t" r="r" b="b"/>
              <a:pathLst>
                <a:path w="627085" h="812800">
                  <a:moveTo>
                    <a:pt x="0" y="0"/>
                  </a:moveTo>
                  <a:lnTo>
                    <a:pt x="627085" y="0"/>
                  </a:lnTo>
                  <a:lnTo>
                    <a:pt x="62708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8"/>
              <a:stretch>
                <a:fillRect l="-3466" r="-3466"/>
              </a:stretch>
            </a:blip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575189" y="4679489"/>
            <a:ext cx="712159" cy="923069"/>
            <a:chOff x="0" y="0"/>
            <a:chExt cx="627085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627085" cy="812800"/>
            </a:xfrm>
            <a:custGeom>
              <a:avLst/>
              <a:gdLst/>
              <a:ahLst/>
              <a:cxnLst/>
              <a:rect l="l" t="t" r="r" b="b"/>
              <a:pathLst>
                <a:path w="627085" h="812800">
                  <a:moveTo>
                    <a:pt x="0" y="0"/>
                  </a:moveTo>
                  <a:lnTo>
                    <a:pt x="627085" y="0"/>
                  </a:lnTo>
                  <a:lnTo>
                    <a:pt x="62708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9"/>
              <a:stretch>
                <a:fillRect l="-36129" t="-18690" r="-10767" b="-15774"/>
              </a:stretch>
            </a:blip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6575189" y="3394351"/>
            <a:ext cx="712159" cy="923069"/>
            <a:chOff x="0" y="0"/>
            <a:chExt cx="627085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627085" cy="812800"/>
            </a:xfrm>
            <a:custGeom>
              <a:avLst/>
              <a:gdLst/>
              <a:ahLst/>
              <a:cxnLst/>
              <a:rect l="l" t="t" r="r" b="b"/>
              <a:pathLst>
                <a:path w="627085" h="812800">
                  <a:moveTo>
                    <a:pt x="0" y="0"/>
                  </a:moveTo>
                  <a:lnTo>
                    <a:pt x="627085" y="0"/>
                  </a:lnTo>
                  <a:lnTo>
                    <a:pt x="62708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10"/>
              <a:stretch>
                <a:fillRect l="-30419" t="-13251" r="-20913" b="-24920"/>
              </a:stretch>
            </a:blip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24" name="AutoShape 24"/>
          <p:cNvSpPr/>
          <p:nvPr/>
        </p:nvSpPr>
        <p:spPr>
          <a:xfrm>
            <a:off x="3023263" y="1049625"/>
            <a:ext cx="5614364" cy="0"/>
          </a:xfrm>
          <a:prstGeom prst="line">
            <a:avLst/>
          </a:prstGeom>
          <a:ln w="38100" cap="flat">
            <a:solidFill>
              <a:srgbClr val="E8C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5" name="Freeform 25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42721" y="1052106"/>
            <a:ext cx="5046280" cy="656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563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22" b="1" i="0" u="none" strike="noStrike" kern="1200" cap="none" spc="0" normalizeH="0" baseline="0" noProof="0">
                <a:ln>
                  <a:noFill/>
                </a:ln>
                <a:solidFill>
                  <a:srgbClr val="EBB228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Meet the Teachers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440459" y="2299320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Ms. Ashley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40459" y="3564834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Ms. Liberto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40459" y="4830349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Mr. Sherid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40459" y="2581420"/>
            <a:ext cx="1324466" cy="466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Program Specialist/ Math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40459" y="3846934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Math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0459" y="5112448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Physics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29052" y="2299320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Mr. Evans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29052" y="3564834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Mr. Polack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07500" y="4830349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Mr. Simmons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429052" y="2581420"/>
            <a:ext cx="1437233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Math/Robotics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29052" y="3846934"/>
            <a:ext cx="1375179" cy="466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Statistics/Comp Sci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429052" y="5112448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Chemistry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6254" y="2299320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Ms. Gabriel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416254" y="3564834"/>
            <a:ext cx="1213396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Mr. Homishak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6254" y="4830349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1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 Bold"/>
                <a:ea typeface="Inter Bold"/>
                <a:cs typeface="Inter Bold"/>
                <a:sym typeface="Inter Bold"/>
              </a:rPr>
              <a:t>Mr. Webster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16254" y="2581420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6254" y="3846934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Biology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416254" y="5112448"/>
            <a:ext cx="1126962" cy="222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0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Engineering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 Academy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50361" y="2615317"/>
            <a:ext cx="1764711" cy="1669036"/>
            <a:chOff x="0" y="0"/>
            <a:chExt cx="929559" cy="87916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29559" cy="879163"/>
            </a:xfrm>
            <a:custGeom>
              <a:avLst/>
              <a:gdLst/>
              <a:ahLst/>
              <a:cxnLst/>
              <a:rect l="l" t="t" r="r" b="b"/>
              <a:pathLst>
                <a:path w="929559" h="879163">
                  <a:moveTo>
                    <a:pt x="0" y="0"/>
                  </a:moveTo>
                  <a:lnTo>
                    <a:pt x="929559" y="0"/>
                  </a:lnTo>
                  <a:lnTo>
                    <a:pt x="929559" y="879163"/>
                  </a:lnTo>
                  <a:lnTo>
                    <a:pt x="0" y="879163"/>
                  </a:lnTo>
                  <a:close/>
                </a:path>
              </a:pathLst>
            </a:custGeom>
            <a:solidFill>
              <a:srgbClr val="EBB228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929559" cy="92678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425342" y="4539937"/>
            <a:ext cx="595356" cy="5953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4DBCE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8" name="Freeform 8"/>
          <p:cNvSpPr/>
          <p:nvPr/>
        </p:nvSpPr>
        <p:spPr>
          <a:xfrm>
            <a:off x="7603730" y="4795521"/>
            <a:ext cx="1309021" cy="2057400"/>
          </a:xfrm>
          <a:custGeom>
            <a:avLst/>
            <a:gdLst/>
            <a:ahLst/>
            <a:cxnLst/>
            <a:rect l="l" t="t" r="r" b="b"/>
            <a:pathLst>
              <a:path w="2618042" h="4114800">
                <a:moveTo>
                  <a:pt x="0" y="0"/>
                </a:moveTo>
                <a:lnTo>
                  <a:pt x="2618042" y="0"/>
                </a:lnTo>
                <a:lnTo>
                  <a:pt x="261804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9" name="Freeform 9"/>
          <p:cNvSpPr/>
          <p:nvPr/>
        </p:nvSpPr>
        <p:spPr>
          <a:xfrm rot="5400000">
            <a:off x="6800850" y="1936545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7339195" y="1232"/>
            <a:ext cx="1625689" cy="1241620"/>
          </a:xfrm>
          <a:custGeom>
            <a:avLst/>
            <a:gdLst/>
            <a:ahLst/>
            <a:cxnLst/>
            <a:rect l="l" t="t" r="r" b="b"/>
            <a:pathLst>
              <a:path w="3251377" h="2483239">
                <a:moveTo>
                  <a:pt x="0" y="0"/>
                </a:moveTo>
                <a:lnTo>
                  <a:pt x="3251377" y="0"/>
                </a:lnTo>
                <a:lnTo>
                  <a:pt x="3251377" y="2483240"/>
                </a:lnTo>
                <a:lnTo>
                  <a:pt x="0" y="2483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85760" y="2532311"/>
            <a:ext cx="7372481" cy="14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225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753" b="1" i="0" u="none" strike="noStrike" kern="1200" cap="none" spc="0" normalizeH="0" baseline="0" noProof="0">
                <a:ln>
                  <a:noFill/>
                </a:ln>
                <a:solidFill>
                  <a:srgbClr val="EBB228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QUESTIONS?</a:t>
            </a:r>
          </a:p>
        </p:txBody>
      </p:sp>
      <p:sp>
        <p:nvSpPr>
          <p:cNvPr id="13" name="Freeform 13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5" name="AutoShape 17">
            <a:extLst>
              <a:ext uri="{FF2B5EF4-FFF2-40B4-BE49-F238E27FC236}">
                <a16:creationId xmlns:a16="http://schemas.microsoft.com/office/drawing/2014/main" id="{E013B9C9-1989-5115-1FDA-15F267BB567B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6" name="TextBox 19">
            <a:extLst>
              <a:ext uri="{FF2B5EF4-FFF2-40B4-BE49-F238E27FC236}">
                <a16:creationId xmlns:a16="http://schemas.microsoft.com/office/drawing/2014/main" id="{A30DB0F7-2E4C-3138-21BB-4673D91CCA94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F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50361" y="2870901"/>
            <a:ext cx="1764711" cy="1669036"/>
            <a:chOff x="0" y="0"/>
            <a:chExt cx="929559" cy="87916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29559" cy="879163"/>
            </a:xfrm>
            <a:custGeom>
              <a:avLst/>
              <a:gdLst/>
              <a:ahLst/>
              <a:cxnLst/>
              <a:rect l="l" t="t" r="r" b="b"/>
              <a:pathLst>
                <a:path w="929559" h="879163">
                  <a:moveTo>
                    <a:pt x="0" y="0"/>
                  </a:moveTo>
                  <a:lnTo>
                    <a:pt x="929559" y="0"/>
                  </a:lnTo>
                  <a:lnTo>
                    <a:pt x="929559" y="879163"/>
                  </a:lnTo>
                  <a:lnTo>
                    <a:pt x="0" y="879163"/>
                  </a:lnTo>
                  <a:close/>
                </a:path>
              </a:pathLst>
            </a:custGeom>
            <a:solidFill>
              <a:srgbClr val="EBB228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929559" cy="926788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425342" y="4539937"/>
            <a:ext cx="595356" cy="5953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7C30D"/>
            </a:solidFill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150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anose="020B0600070205080204" pitchFamily="34" charset="-128"/>
                <a:cs typeface="+mn-cs"/>
              </a:endParaRPr>
            </a:p>
          </p:txBody>
        </p:sp>
      </p:grpSp>
      <p:sp>
        <p:nvSpPr>
          <p:cNvPr id="8" name="Freeform 8"/>
          <p:cNvSpPr/>
          <p:nvPr/>
        </p:nvSpPr>
        <p:spPr>
          <a:xfrm>
            <a:off x="7603730" y="4795521"/>
            <a:ext cx="1309021" cy="2057400"/>
          </a:xfrm>
          <a:custGeom>
            <a:avLst/>
            <a:gdLst/>
            <a:ahLst/>
            <a:cxnLst/>
            <a:rect l="l" t="t" r="r" b="b"/>
            <a:pathLst>
              <a:path w="2618042" h="4114800">
                <a:moveTo>
                  <a:pt x="0" y="0"/>
                </a:moveTo>
                <a:lnTo>
                  <a:pt x="2618042" y="0"/>
                </a:lnTo>
                <a:lnTo>
                  <a:pt x="261804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9" name="Freeform 9"/>
          <p:cNvSpPr/>
          <p:nvPr/>
        </p:nvSpPr>
        <p:spPr>
          <a:xfrm rot="5400000">
            <a:off x="6800850" y="1936545"/>
            <a:ext cx="3657600" cy="123987"/>
          </a:xfrm>
          <a:custGeom>
            <a:avLst/>
            <a:gdLst/>
            <a:ahLst/>
            <a:cxnLst/>
            <a:rect l="l" t="t" r="r" b="b"/>
            <a:pathLst>
              <a:path w="7315200" h="247973">
                <a:moveTo>
                  <a:pt x="0" y="0"/>
                </a:moveTo>
                <a:lnTo>
                  <a:pt x="7315200" y="0"/>
                </a:lnTo>
                <a:lnTo>
                  <a:pt x="7315200" y="247973"/>
                </a:lnTo>
                <a:lnTo>
                  <a:pt x="0" y="2479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7314684" y="0"/>
            <a:ext cx="1625689" cy="1241620"/>
          </a:xfrm>
          <a:custGeom>
            <a:avLst/>
            <a:gdLst/>
            <a:ahLst/>
            <a:cxnLst/>
            <a:rect l="l" t="t" r="r" b="b"/>
            <a:pathLst>
              <a:path w="3251377" h="2483239">
                <a:moveTo>
                  <a:pt x="0" y="0"/>
                </a:moveTo>
                <a:lnTo>
                  <a:pt x="3251377" y="0"/>
                </a:lnTo>
                <a:lnTo>
                  <a:pt x="3251377" y="2483240"/>
                </a:lnTo>
                <a:lnTo>
                  <a:pt x="0" y="2483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85760" y="2787895"/>
            <a:ext cx="7372481" cy="14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225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753" b="1" i="0" u="none" strike="noStrike" kern="1200" cap="none" spc="0" normalizeH="0" baseline="0" noProof="0">
                <a:ln>
                  <a:noFill/>
                </a:ln>
                <a:solidFill>
                  <a:srgbClr val="EBB228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THANK YOU</a:t>
            </a:r>
          </a:p>
        </p:txBody>
      </p:sp>
      <p:sp>
        <p:nvSpPr>
          <p:cNvPr id="13" name="Freeform 13"/>
          <p:cNvSpPr/>
          <p:nvPr/>
        </p:nvSpPr>
        <p:spPr>
          <a:xfrm>
            <a:off x="133196" y="872937"/>
            <a:ext cx="309085" cy="288706"/>
          </a:xfrm>
          <a:custGeom>
            <a:avLst/>
            <a:gdLst/>
            <a:ahLst/>
            <a:cxnLst/>
            <a:rect l="l" t="t" r="r" b="b"/>
            <a:pathLst>
              <a:path w="618170" h="577412">
                <a:moveTo>
                  <a:pt x="0" y="0"/>
                </a:moveTo>
                <a:lnTo>
                  <a:pt x="618170" y="0"/>
                </a:lnTo>
                <a:lnTo>
                  <a:pt x="618170" y="577412"/>
                </a:lnTo>
                <a:lnTo>
                  <a:pt x="0" y="57741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6" name="AutoShape 17">
            <a:extLst>
              <a:ext uri="{FF2B5EF4-FFF2-40B4-BE49-F238E27FC236}">
                <a16:creationId xmlns:a16="http://schemas.microsoft.com/office/drawing/2014/main" id="{04EFF7CC-A7FA-2386-6906-589511B45FC6}"/>
              </a:ext>
            </a:extLst>
          </p:cNvPr>
          <p:cNvSpPr/>
          <p:nvPr/>
        </p:nvSpPr>
        <p:spPr>
          <a:xfrm>
            <a:off x="3505199" y="1049625"/>
            <a:ext cx="5132427" cy="0"/>
          </a:xfrm>
          <a:prstGeom prst="line">
            <a:avLst/>
          </a:prstGeom>
          <a:ln w="38100" cap="flat">
            <a:solidFill>
              <a:srgbClr val="E7C30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7" name="TextBox 19">
            <a:extLst>
              <a:ext uri="{FF2B5EF4-FFF2-40B4-BE49-F238E27FC236}">
                <a16:creationId xmlns:a16="http://schemas.microsoft.com/office/drawing/2014/main" id="{6CBD9477-09D5-6D66-EE6A-FB49990C3FFD}"/>
              </a:ext>
            </a:extLst>
          </p:cNvPr>
          <p:cNvSpPr txBox="1"/>
          <p:nvPr/>
        </p:nvSpPr>
        <p:spPr>
          <a:xfrm>
            <a:off x="514350" y="917247"/>
            <a:ext cx="3189628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94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89" b="0" i="0" u="none" strike="noStrike" kern="1200" cap="none" spc="0" normalizeH="0" baseline="0" noProof="0">
                <a:ln>
                  <a:noFill/>
                </a:ln>
                <a:solidFill>
                  <a:srgbClr val="F8D10D"/>
                </a:solidFill>
                <a:effectLst/>
                <a:uLnTx/>
                <a:uFillTx/>
                <a:latin typeface="Inter"/>
                <a:ea typeface="Inter"/>
                <a:cs typeface="Inter"/>
                <a:sym typeface="Inter"/>
              </a:rPr>
              <a:t>Science and Mathematics Academy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F333F33-4E30-47A0-84D9-90DED699E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800"/>
            <a:ext cx="7620000" cy="4470400"/>
          </a:xfrm>
        </p:spPr>
        <p:txBody>
          <a:bodyPr/>
          <a:lstStyle/>
          <a:p>
            <a:r>
              <a:rPr lang="en-US" sz="3200" dirty="0"/>
              <a:t>What would I do in this classroom?</a:t>
            </a:r>
          </a:p>
          <a:p>
            <a:r>
              <a:rPr lang="en-US" sz="3200" dirty="0"/>
              <a:t>What happens when I need help?</a:t>
            </a:r>
          </a:p>
          <a:p>
            <a:r>
              <a:rPr lang="en-US" sz="3200" dirty="0"/>
              <a:t>How do SMA students balance academics and extracurriculars?</a:t>
            </a:r>
          </a:p>
          <a:p>
            <a:r>
              <a:rPr lang="en-US" sz="3200" dirty="0"/>
              <a:t>What research project could I imagine doing? 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</a:rPr>
              <a:t>To get the most out of your tour experience please stay with your tour guide!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4015DDD-852D-4779-A822-5D8D5F5AC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3A5182"/>
                </a:solidFill>
              </a:rPr>
              <a:t>Questions to explore on your tour</a:t>
            </a:r>
          </a:p>
        </p:txBody>
      </p:sp>
      <p:pic>
        <p:nvPicPr>
          <p:cNvPr id="6" name="Picture 5" descr="MT Tech students have pumpkin exploding down to a science">
            <a:extLst>
              <a:ext uri="{FF2B5EF4-FFF2-40B4-BE49-F238E27FC236}">
                <a16:creationId xmlns:a16="http://schemas.microsoft.com/office/drawing/2014/main" id="{2C3FC348-A76F-BC72-BE0E-2FF964F7E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5772150"/>
            <a:ext cx="1922698" cy="10096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9CF516-93B1-8D6C-FC14-EF99A3871195}"/>
              </a:ext>
            </a:extLst>
          </p:cNvPr>
          <p:cNvSpPr txBox="1"/>
          <p:nvPr/>
        </p:nvSpPr>
        <p:spPr>
          <a:xfrm>
            <a:off x="3124200" y="5924550"/>
            <a:ext cx="3657600" cy="794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5000"/>
              </a:lnSpc>
            </a:pPr>
            <a:r>
              <a:rPr lang="en-US" sz="2400" b="1" dirty="0">
                <a:solidFill>
                  <a:schemeClr val="accent2"/>
                </a:solidFill>
              </a:rPr>
              <a:t>Warning: </a:t>
            </a:r>
            <a:r>
              <a:rPr lang="en-US" sz="2400" b="1" dirty="0">
                <a:solidFill>
                  <a:srgbClr val="3A5182"/>
                </a:solidFill>
              </a:rPr>
              <a:t>Exploding Pumpkins in B311!</a:t>
            </a:r>
          </a:p>
        </p:txBody>
      </p:sp>
    </p:spTree>
    <p:extLst>
      <p:ext uri="{BB962C8B-B14F-4D97-AF65-F5344CB8AC3E}">
        <p14:creationId xmlns:p14="http://schemas.microsoft.com/office/powerpoint/2010/main" val="1130067621"/>
      </p:ext>
    </p:extLst>
  </p:cSld>
  <p:clrMapOvr>
    <a:masterClrMapping/>
  </p:clrMapOvr>
  <p:transition spd="med">
    <p:fad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95DA98-A5C3-2EFE-B560-28B8F812F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4BFCA65-8F2E-9228-B800-D6FA41B44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Your tour group number is on your INDEX CARD</a:t>
            </a:r>
          </a:p>
          <a:p>
            <a:r>
              <a:rPr lang="en-US" sz="3200" dirty="0"/>
              <a:t>Your tour guides are in the lobby</a:t>
            </a:r>
          </a:p>
          <a:p>
            <a:pPr marL="0" indent="0">
              <a:buNone/>
            </a:pPr>
            <a:r>
              <a:rPr lang="en-US" sz="3200" dirty="0"/>
              <a:t>	Staggered Start:</a:t>
            </a:r>
          </a:p>
          <a:p>
            <a:r>
              <a:rPr lang="en-US" sz="3200" dirty="0"/>
              <a:t>Groups #1 – 8</a:t>
            </a:r>
          </a:p>
          <a:p>
            <a:r>
              <a:rPr lang="en-US" sz="3200" dirty="0"/>
              <a:t>Groups #9 – 16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</a:rPr>
              <a:t>To get the most out of your tour experience please stay with your tour guide!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B650798-4F13-285E-0F24-AEE82F0E9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3A5182"/>
                </a:solidFill>
              </a:rPr>
              <a:t>Tour Groups</a:t>
            </a:r>
          </a:p>
        </p:txBody>
      </p:sp>
    </p:spTree>
    <p:extLst>
      <p:ext uri="{BB962C8B-B14F-4D97-AF65-F5344CB8AC3E}">
        <p14:creationId xmlns:p14="http://schemas.microsoft.com/office/powerpoint/2010/main" val="33725828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AD202C4E-6194-4B18-8A67-2D6315D1BFB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77800" y="1498600"/>
            <a:ext cx="5384800" cy="3298825"/>
          </a:xfrm>
        </p:spPr>
        <p:txBody>
          <a:bodyPr rtlCol="0">
            <a:normAutofit fontScale="90000"/>
          </a:bodyPr>
          <a:lstStyle/>
          <a:p>
            <a:pPr eaLnBrk="1" hangingPunct="1">
              <a:spcAft>
                <a:spcPts val="1800"/>
              </a:spcAft>
              <a:defRPr/>
            </a:pPr>
            <a:r>
              <a:rPr lang="en-US" altLang="en-US" sz="3600" dirty="0">
                <a:solidFill>
                  <a:schemeClr val="tx1"/>
                </a:solidFill>
                <a:ea typeface="ＭＳ Ｐゴシック" pitchFamily="34" charset="-128"/>
              </a:rPr>
              <a:t>For further information, please contact:</a:t>
            </a:r>
            <a:br>
              <a:rPr lang="en-US" altLang="en-US" sz="2800" dirty="0">
                <a:solidFill>
                  <a:schemeClr val="tx1"/>
                </a:solidFill>
                <a:ea typeface="ＭＳ Ｐゴシック" pitchFamily="34" charset="-128"/>
              </a:rPr>
            </a:br>
            <a:br>
              <a:rPr lang="en-US" altLang="en-US" sz="2800" dirty="0">
                <a:solidFill>
                  <a:schemeClr val="tx1"/>
                </a:solidFill>
                <a:ea typeface="ＭＳ Ｐゴシック" pitchFamily="34" charset="-128"/>
              </a:rPr>
            </a:br>
            <a:r>
              <a:rPr lang="en-US" altLang="en-US" sz="2800" dirty="0">
                <a:solidFill>
                  <a:schemeClr val="tx1"/>
                </a:solidFill>
              </a:rPr>
              <a:t>Mrs. Sarah Ashley</a:t>
            </a:r>
            <a:br>
              <a:rPr lang="en-US" altLang="en-US" sz="2800" dirty="0">
                <a:solidFill>
                  <a:schemeClr val="tx1"/>
                </a:solidFill>
              </a:rPr>
            </a:br>
            <a:r>
              <a:rPr lang="en-US" altLang="en-US" sz="2800" dirty="0">
                <a:solidFill>
                  <a:schemeClr val="tx1"/>
                </a:solidFill>
              </a:rPr>
              <a:t>SMA Program Specialist</a:t>
            </a:r>
            <a:br>
              <a:rPr lang="en-US" altLang="en-US" sz="2800" dirty="0">
                <a:solidFill>
                  <a:schemeClr val="tx1"/>
                </a:solidFill>
              </a:rPr>
            </a:br>
            <a:br>
              <a:rPr lang="en-US" altLang="en-US" sz="2800" dirty="0">
                <a:solidFill>
                  <a:schemeClr val="tx1"/>
                </a:solidFill>
              </a:rPr>
            </a:br>
            <a:r>
              <a:rPr lang="en-US" altLang="en-US" sz="2800" dirty="0">
                <a:solidFill>
                  <a:schemeClr val="tx1"/>
                </a:solidFill>
              </a:rPr>
              <a:t>sarah.ashley@hcps.org</a:t>
            </a:r>
            <a:br>
              <a:rPr lang="en-US" altLang="en-US" sz="2800" dirty="0">
                <a:solidFill>
                  <a:schemeClr val="tx1"/>
                </a:solidFill>
              </a:rPr>
            </a:br>
            <a:r>
              <a:rPr lang="en-US" altLang="en-US" sz="2800" dirty="0">
                <a:solidFill>
                  <a:schemeClr val="tx1"/>
                </a:solidFill>
              </a:rPr>
              <a:t>410.273.5500</a:t>
            </a:r>
            <a:br>
              <a:rPr lang="en-US" altLang="en-US" sz="1600" dirty="0">
                <a:solidFill>
                  <a:srgbClr val="30334E"/>
                </a:solidFill>
              </a:rPr>
            </a:br>
            <a:br>
              <a:rPr lang="en-US" altLang="en-US" sz="1600" dirty="0">
                <a:ea typeface="ＭＳ Ｐゴシック" pitchFamily="34" charset="-128"/>
              </a:rPr>
            </a:br>
            <a:endParaRPr lang="en-US" altLang="en-US" sz="1600" i="1" dirty="0">
              <a:latin typeface="Times New Roman" pitchFamily="18" charset="0"/>
              <a:ea typeface="ＭＳ Ｐゴシック" pitchFamily="34" charset="-128"/>
            </a:endParaRPr>
          </a:p>
        </p:txBody>
      </p:sp>
      <p:sp>
        <p:nvSpPr>
          <p:cNvPr id="64515" name="Subtitle 1">
            <a:extLst>
              <a:ext uri="{FF2B5EF4-FFF2-40B4-BE49-F238E27FC236}">
                <a16:creationId xmlns:a16="http://schemas.microsoft.com/office/drawing/2014/main" id="{AD21A820-8F26-4E36-A1C5-EB460AEF44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800" y="4911724"/>
            <a:ext cx="5842000" cy="1717675"/>
          </a:xfrm>
        </p:spPr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US" altLang="en-US" sz="2400" dirty="0">
                <a:ln>
                  <a:noFill/>
                </a:ln>
                <a:solidFill>
                  <a:srgbClr val="3A5182"/>
                </a:solidFill>
              </a:rPr>
              <a:t>Find us on the web: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US" altLang="en-US" sz="2400" dirty="0">
                <a:ln>
                  <a:noFill/>
                </a:ln>
                <a:solidFill>
                  <a:srgbClr val="3A5182"/>
                </a:solidFill>
              </a:rPr>
              <a:t>scienceandmathacademy.com</a:t>
            </a:r>
          </a:p>
          <a:p>
            <a:pPr eaLnBrk="1" hangingPunct="1">
              <a:spcBef>
                <a:spcPct val="0"/>
              </a:spcBef>
              <a:defRPr/>
            </a:pPr>
            <a:endParaRPr lang="en-US" altLang="en-US" sz="2400" dirty="0">
              <a:ln>
                <a:noFill/>
              </a:ln>
              <a:solidFill>
                <a:srgbClr val="3A5182"/>
              </a:solidFill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US" altLang="en-US" sz="2400" dirty="0">
                <a:ln>
                  <a:noFill/>
                </a:ln>
                <a:solidFill>
                  <a:srgbClr val="3A5182"/>
                </a:solidFill>
              </a:rPr>
              <a:t>        @Aberdeen_SMA</a:t>
            </a:r>
          </a:p>
          <a:p>
            <a:pPr eaLnBrk="1" hangingPunct="1">
              <a:spcBef>
                <a:spcPct val="0"/>
              </a:spcBef>
              <a:defRPr/>
            </a:pPr>
            <a:endParaRPr lang="en-US" altLang="en-US" sz="2400" dirty="0">
              <a:ln>
                <a:noFill/>
              </a:ln>
              <a:solidFill>
                <a:srgbClr val="3A5182"/>
              </a:solidFill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US" altLang="en-US" sz="2400" dirty="0">
              <a:ln>
                <a:noFill/>
              </a:ln>
              <a:solidFill>
                <a:srgbClr val="3A5182"/>
              </a:solidFill>
            </a:endParaRPr>
          </a:p>
        </p:txBody>
      </p:sp>
      <p:sp>
        <p:nvSpPr>
          <p:cNvPr id="58372" name="AutoShape 5" descr="Image result for twitter">
            <a:extLst>
              <a:ext uri="{FF2B5EF4-FFF2-40B4-BE49-F238E27FC236}">
                <a16:creationId xmlns:a16="http://schemas.microsoft.com/office/drawing/2014/main" id="{D238A1B0-2FBA-48F1-A931-7FC85F034F6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990600" y="16002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/>
          </a:p>
        </p:txBody>
      </p:sp>
      <p:sp>
        <p:nvSpPr>
          <p:cNvPr id="58373" name="AutoShape 7" descr="Image result for twitter">
            <a:extLst>
              <a:ext uri="{FF2B5EF4-FFF2-40B4-BE49-F238E27FC236}">
                <a16:creationId xmlns:a16="http://schemas.microsoft.com/office/drawing/2014/main" id="{A2C79BD5-ECC7-4E76-9B7A-84A862CBE25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685800" y="7620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rgbClr val="000000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/>
          </a:p>
        </p:txBody>
      </p:sp>
      <p:pic>
        <p:nvPicPr>
          <p:cNvPr id="4098" name="Picture 2" descr="Generated image">
            <a:extLst>
              <a:ext uri="{FF2B5EF4-FFF2-40B4-BE49-F238E27FC236}">
                <a16:creationId xmlns:a16="http://schemas.microsoft.com/office/drawing/2014/main" id="{454255CC-4A78-645D-8BF2-15B78C0E0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5770561"/>
            <a:ext cx="850900" cy="85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Class open house presentat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>
    <a:spDef>
      <a:spPr>
        <a:ln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miter lim="800000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5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Class open house presentation" id="{ED6F853E-23FC-44AA-826D-3EFB5E0A4D17}" vid="{6E8FE5FC-8933-4D10-AAA1-772E0561EDC5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68FAAAFF0B7643B461AFD5A8DA0835" ma:contentTypeVersion="33" ma:contentTypeDescription="Create a new document." ma:contentTypeScope="" ma:versionID="ca81ae0114d93abcb69adcdad13b8200">
  <xsd:schema xmlns:xsd="http://www.w3.org/2001/XMLSchema" xmlns:xs="http://www.w3.org/2001/XMLSchema" xmlns:p="http://schemas.microsoft.com/office/2006/metadata/properties" xmlns:ns3="c329e4f3-241d-4570-a0cd-ef7f4bf835e4" xmlns:ns4="390ee79f-b40f-4591-8cdc-7521104152bf" targetNamespace="http://schemas.microsoft.com/office/2006/metadata/properties" ma:root="true" ma:fieldsID="589e8a0afec4eb3a510b6b4646c5f41e" ns3:_="" ns4:_="">
    <xsd:import namespace="c329e4f3-241d-4570-a0cd-ef7f4bf835e4"/>
    <xsd:import namespace="390ee79f-b40f-4591-8cdc-7521104152bf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NotebookType" minOccurs="0"/>
                <xsd:element ref="ns4:FolderType" minOccurs="0"/>
                <xsd:element ref="ns4:Owner" minOccurs="0"/>
                <xsd:element ref="ns4:DefaultSectionNames" minOccurs="0"/>
                <xsd:element ref="ns4:Templates" minOccurs="0"/>
                <xsd:element ref="ns4:CultureName" minOccurs="0"/>
                <xsd:element ref="ns4:AppVersion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Location" minOccurs="0"/>
                <xsd:element ref="ns4:TeamsChannelId" minOccurs="0"/>
                <xsd:element ref="ns4:IsNotebookLocked" minOccurs="0"/>
                <xsd:element ref="ns4:MediaServiceEventHashCode" minOccurs="0"/>
                <xsd:element ref="ns4:MediaServiceGenerationTime" minOccurs="0"/>
                <xsd:element ref="ns4:Math_Settings" minOccurs="0"/>
                <xsd:element ref="ns4:Distribution_Groups" minOccurs="0"/>
                <xsd:element ref="ns4:LMS_Mappings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329e4f3-241d-4570-a0cd-ef7f4bf835e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0ee79f-b40f-4591-8cdc-7521104152b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NotebookType" ma:index="13" nillable="true" ma:displayName="Notebook Type" ma:internalName="NotebookType">
      <xsd:simpleType>
        <xsd:restriction base="dms:Text"/>
      </xsd:simpleType>
    </xsd:element>
    <xsd:element name="FolderType" ma:index="14" nillable="true" ma:displayName="Folder Type" ma:internalName="FolderType">
      <xsd:simpleType>
        <xsd:restriction base="dms:Text"/>
      </xsd:simpleType>
    </xsd:element>
    <xsd:element name="Owner" ma:index="1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6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7" nillable="true" ma:displayName="Templates" ma:internalName="Templates">
      <xsd:simpleType>
        <xsd:restriction base="dms:Note">
          <xsd:maxLength value="255"/>
        </xsd:restriction>
      </xsd:simpleType>
    </xsd:element>
    <xsd:element name="CultureName" ma:index="18" nillable="true" ma:displayName="Culture Name" ma:internalName="CultureName">
      <xsd:simpleType>
        <xsd:restriction base="dms:Text"/>
      </xsd:simpleType>
    </xsd:element>
    <xsd:element name="AppVersion" ma:index="19" nillable="true" ma:displayName="App Version" ma:internalName="AppVersion">
      <xsd:simpleType>
        <xsd:restriction base="dms:Text"/>
      </xsd:simpleType>
    </xsd:element>
    <xsd:element name="Teachers" ma:index="20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1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2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23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4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5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26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27" nillable="true" ma:displayName="Is Collaboration Space Locked" ma:internalName="Is_Collaboration_Space_Locked">
      <xsd:simpleType>
        <xsd:restriction base="dms:Boolean"/>
      </xsd:simpleType>
    </xsd:element>
    <xsd:element name="MediaServiceAutoTags" ma:index="28" nillable="true" ma:displayName="MediaServiceAutoTags" ma:internalName="MediaServiceAutoTags" ma:readOnly="true">
      <xsd:simpleType>
        <xsd:restriction base="dms:Text"/>
      </xsd:simpleType>
    </xsd:element>
    <xsd:element name="MediaServiceDateTaken" ma:index="29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31" nillable="true" ma:displayName="MediaServiceLocation" ma:internalName="MediaServiceLocation" ma:readOnly="true">
      <xsd:simpleType>
        <xsd:restriction base="dms:Text"/>
      </xsd:simpleType>
    </xsd:element>
    <xsd:element name="TeamsChannelId" ma:index="32" nillable="true" ma:displayName="Teams Channel Id" ma:internalName="TeamsChannelId">
      <xsd:simpleType>
        <xsd:restriction base="dms:Text"/>
      </xsd:simpleType>
    </xsd:element>
    <xsd:element name="IsNotebookLocked" ma:index="33" nillable="true" ma:displayName="Is Notebook Locked" ma:internalName="IsNotebookLocked">
      <xsd:simpleType>
        <xsd:restriction base="dms:Boolean"/>
      </xsd:simpleType>
    </xsd:element>
    <xsd:element name="MediaServiceEventHashCode" ma:index="3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ath_Settings" ma:index="36" nillable="true" ma:displayName="Math Settings" ma:internalName="Math_Settings">
      <xsd:simpleType>
        <xsd:restriction base="dms:Text"/>
      </xsd:simpleType>
    </xsd:element>
    <xsd:element name="Distribution_Groups" ma:index="37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8" nillable="true" ma:displayName="LMS Mappings" ma:internalName="LMS_Mappings">
      <xsd:simpleType>
        <xsd:restriction base="dms:Note">
          <xsd:maxLength value="255"/>
        </xsd:restriction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86D445-B912-4904-AA51-95B436F7D3D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697F1B7-B13B-457E-B3F8-430CBE920B9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329e4f3-241d-4570-a0cd-ef7f4bf835e4"/>
    <ds:schemaRef ds:uri="390ee79f-b40f-4591-8cdc-7521104152b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7015</TotalTime>
  <Pages>0</Pages>
  <Words>1717</Words>
  <Characters>0</Characters>
  <Application>Microsoft Office PowerPoint</Application>
  <PresentationFormat>On-screen Show (4:3)</PresentationFormat>
  <Lines>0</Lines>
  <Paragraphs>396</Paragraphs>
  <Slides>45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57" baseType="lpstr">
      <vt:lpstr>ＭＳ Ｐゴシック</vt:lpstr>
      <vt:lpstr>Aptos</vt:lpstr>
      <vt:lpstr>Arial</vt:lpstr>
      <vt:lpstr>Calibri</vt:lpstr>
      <vt:lpstr>Century Gothic</vt:lpstr>
      <vt:lpstr>Inter</vt:lpstr>
      <vt:lpstr>Inter Bold</vt:lpstr>
      <vt:lpstr>Poppins Bold</vt:lpstr>
      <vt:lpstr>Tahoma</vt:lpstr>
      <vt:lpstr>Times New Roman</vt:lpstr>
      <vt:lpstr>Class open house presentation</vt:lpstr>
      <vt:lpstr>1_Office Theme</vt:lpstr>
      <vt:lpstr>PowerPoint Presentation</vt:lpstr>
      <vt:lpstr>Reminders</vt:lpstr>
      <vt:lpstr>PowerPoint Presentation</vt:lpstr>
      <vt:lpstr>PowerPoint Presentation</vt:lpstr>
      <vt:lpstr>SMA Student Body and Staff</vt:lpstr>
      <vt:lpstr>Myth #1</vt:lpstr>
      <vt:lpstr>TRUTH: Beyond the Classroom – Our students excel everywhere!</vt:lpstr>
      <vt:lpstr>Myth #2</vt:lpstr>
      <vt:lpstr>TRUTH: Student Accomplishments</vt:lpstr>
      <vt:lpstr>AP Scores 2025-26</vt:lpstr>
      <vt:lpstr>Myth #3</vt:lpstr>
      <vt:lpstr>TRUTH – The future is wide open and bright!</vt:lpstr>
      <vt:lpstr>Program of Study</vt:lpstr>
      <vt:lpstr>What makes the SMA unique?</vt:lpstr>
      <vt:lpstr>Science, Research, and Technology (SRT): 9th – 12th </vt:lpstr>
      <vt:lpstr>SRT – Senior Capstone Research Project</vt:lpstr>
      <vt:lpstr>Current Capstone Partners</vt:lpstr>
      <vt:lpstr>Advanced Science and Mathematics Semester Electives (based on student and faculty interest)</vt:lpstr>
      <vt:lpstr>AP Science and Math Courses</vt:lpstr>
      <vt:lpstr>AP Courses beyond STEM </vt:lpstr>
      <vt:lpstr>Online Application Timeline</vt:lpstr>
      <vt:lpstr>Selection Criteria</vt:lpstr>
      <vt:lpstr>Mathematics Requirement</vt:lpstr>
      <vt:lpstr>Transportation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 to explore on your tour</vt:lpstr>
      <vt:lpstr>Tour Groups</vt:lpstr>
      <vt:lpstr>For further information, please contact:  Mrs. Sarah Ashley SMA Program Specialist  sarah.ashley@hcps.org 410.273.5500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Science and Mathematics Academy  at Aberdeen High School</dc:title>
  <dc:creator>Voskuhl, Sarah</dc:creator>
  <cp:lastModifiedBy>Ashley, Sarah</cp:lastModifiedBy>
  <cp:revision>286</cp:revision>
  <cp:lastPrinted>2026-10-22T20:16:49Z</cp:lastPrinted>
  <dcterms:created xsi:type="dcterms:W3CDTF">2008-10-20T02:56:59Z</dcterms:created>
  <dcterms:modified xsi:type="dcterms:W3CDTF">2026-10-22T20:19:07Z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0x010100AE68FAAAFF0B7643B461AFD5A8DA0835</vt:lpwstr>
  </property>
  <property fmtid="{D5CDD505-2E9C-101B-9397-08002B2CF9AE}" pid="3" name="NotebookType">
    <vt:lpwstr/>
  </property>
  <property fmtid="{D5CDD505-2E9C-101B-9397-08002B2CF9AE}" pid="4" name="Teachers">
    <vt:lpwstr/>
  </property>
  <property fmtid="{D5CDD505-2E9C-101B-9397-08002B2CF9AE}" pid="5" name="Distribution_Groups">
    <vt:lpwstr/>
  </property>
  <property fmtid="{D5CDD505-2E9C-101B-9397-08002B2CF9AE}" pid="6" name="AppVersion">
    <vt:lpwstr/>
  </property>
  <property fmtid="{D5CDD505-2E9C-101B-9397-08002B2CF9AE}" pid="7" name="LMS_Mappings">
    <vt:lpwstr/>
  </property>
  <property fmtid="{D5CDD505-2E9C-101B-9397-08002B2CF9AE}" pid="8" name="CultureName">
    <vt:lpwstr/>
  </property>
  <property fmtid="{D5CDD505-2E9C-101B-9397-08002B2CF9AE}" pid="9" name="Invited_Students">
    <vt:lpwstr/>
  </property>
  <property fmtid="{D5CDD505-2E9C-101B-9397-08002B2CF9AE}" pid="10" name="TeamsChannelId">
    <vt:lpwstr/>
  </property>
  <property fmtid="{D5CDD505-2E9C-101B-9397-08002B2CF9AE}" pid="11" name="Is_Collaboration_Space_Locked">
    <vt:lpwstr/>
  </property>
  <property fmtid="{D5CDD505-2E9C-101B-9397-08002B2CF9AE}" pid="12" name="Templates">
    <vt:lpwstr/>
  </property>
  <property fmtid="{D5CDD505-2E9C-101B-9397-08002B2CF9AE}" pid="13" name="Self_Registration_Enabled">
    <vt:lpwstr/>
  </property>
  <property fmtid="{D5CDD505-2E9C-101B-9397-08002B2CF9AE}" pid="14" name="FolderType">
    <vt:lpwstr/>
  </property>
  <property fmtid="{D5CDD505-2E9C-101B-9397-08002B2CF9AE}" pid="15" name="Invited_Teachers">
    <vt:lpwstr/>
  </property>
  <property fmtid="{D5CDD505-2E9C-101B-9397-08002B2CF9AE}" pid="16" name="IsNotebookLocked">
    <vt:lpwstr/>
  </property>
  <property fmtid="{D5CDD505-2E9C-101B-9397-08002B2CF9AE}" pid="17" name="Math_Settings">
    <vt:lpwstr/>
  </property>
  <property fmtid="{D5CDD505-2E9C-101B-9397-08002B2CF9AE}" pid="18" name="Students">
    <vt:lpwstr/>
  </property>
  <property fmtid="{D5CDD505-2E9C-101B-9397-08002B2CF9AE}" pid="19" name="Student_Groups">
    <vt:lpwstr/>
  </property>
  <property fmtid="{D5CDD505-2E9C-101B-9397-08002B2CF9AE}" pid="20" name="DefaultSectionNames">
    <vt:lpwstr/>
  </property>
  <property fmtid="{D5CDD505-2E9C-101B-9397-08002B2CF9AE}" pid="21" name="Has_Teacher_Only_SectionGroup">
    <vt:lpwstr/>
  </property>
  <property fmtid="{D5CDD505-2E9C-101B-9397-08002B2CF9AE}" pid="22" name="Owner">
    <vt:lpwstr/>
  </property>
</Properties>
</file>