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4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5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6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7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8.xml" ContentType="application/vnd.openxmlformats-officedocument.theme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theme/theme9.xml" ContentType="application/vnd.openxmlformats-officedocument.theme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theme/theme10.xml" ContentType="application/vnd.openxmlformats-officedocument.theme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72" r:id="rId4"/>
    <p:sldMasterId id="2147483685" r:id="rId5"/>
    <p:sldMasterId id="2147483733" r:id="rId6"/>
    <p:sldMasterId id="2147483858" r:id="rId7"/>
    <p:sldMasterId id="2147483978" r:id="rId8"/>
    <p:sldMasterId id="2147484086" r:id="rId9"/>
    <p:sldMasterId id="2147484154" r:id="rId10"/>
    <p:sldMasterId id="2147484166" r:id="rId11"/>
    <p:sldMasterId id="2147484184" r:id="rId12"/>
    <p:sldMasterId id="2147484201" r:id="rId13"/>
    <p:sldMasterId id="2147484213" r:id="rId14"/>
  </p:sldMasterIdLst>
  <p:notesMasterIdLst>
    <p:notesMasterId r:id="rId47"/>
  </p:notesMasterIdLst>
  <p:sldIdLst>
    <p:sldId id="338" r:id="rId15"/>
    <p:sldId id="393" r:id="rId16"/>
    <p:sldId id="305" r:id="rId17"/>
    <p:sldId id="336" r:id="rId18"/>
    <p:sldId id="297" r:id="rId19"/>
    <p:sldId id="298" r:id="rId20"/>
    <p:sldId id="299" r:id="rId21"/>
    <p:sldId id="300" r:id="rId22"/>
    <p:sldId id="385" r:id="rId23"/>
    <p:sldId id="291" r:id="rId24"/>
    <p:sldId id="396" r:id="rId25"/>
    <p:sldId id="308" r:id="rId26"/>
    <p:sldId id="256" r:id="rId27"/>
    <p:sldId id="258" r:id="rId28"/>
    <p:sldId id="395" r:id="rId29"/>
    <p:sldId id="399" r:id="rId30"/>
    <p:sldId id="377" r:id="rId31"/>
    <p:sldId id="337" r:id="rId32"/>
    <p:sldId id="392" r:id="rId33"/>
    <p:sldId id="301" r:id="rId34"/>
    <p:sldId id="302" r:id="rId35"/>
    <p:sldId id="303" r:id="rId36"/>
    <p:sldId id="304" r:id="rId37"/>
    <p:sldId id="386" r:id="rId38"/>
    <p:sldId id="273" r:id="rId39"/>
    <p:sldId id="276" r:id="rId40"/>
    <p:sldId id="375" r:id="rId41"/>
    <p:sldId id="376" r:id="rId42"/>
    <p:sldId id="394" r:id="rId43"/>
    <p:sldId id="400" r:id="rId44"/>
    <p:sldId id="389" r:id="rId45"/>
    <p:sldId id="397" r:id="rId46"/>
  </p:sldIdLst>
  <p:sldSz cx="12192000" cy="6858000"/>
  <p:notesSz cx="6858000" cy="9144000"/>
  <p:embeddedFontLst>
    <p:embeddedFont>
      <p:font typeface="Adobe Garamond Pro Bold" panose="02020702060506020403" charset="0"/>
      <p:bold r:id="rId48"/>
      <p:boldItalic r:id="rId49"/>
    </p:embeddedFont>
    <p:embeddedFont>
      <p:font typeface="Cambria" panose="02040503050406030204" pitchFamily="18" charset="0"/>
      <p:regular r:id="rId50"/>
      <p:bold r:id="rId51"/>
      <p:italic r:id="rId52"/>
      <p:boldItalic r:id="rId53"/>
    </p:embeddedFont>
    <p:embeddedFont>
      <p:font typeface="Candara" panose="020E0502030303020204" pitchFamily="34" charset="0"/>
      <p:regular r:id="rId54"/>
      <p:bold r:id="rId55"/>
      <p:italic r:id="rId56"/>
      <p:boldItalic r:id="rId57"/>
    </p:embeddedFont>
    <p:embeddedFont>
      <p:font typeface="Century Gothic" panose="020B0502020202020204" pitchFamily="34" charset="0"/>
      <p:regular r:id="rId58"/>
      <p:bold r:id="rId59"/>
      <p:italic r:id="rId60"/>
      <p:boldItalic r:id="rId61"/>
    </p:embeddedFont>
    <p:embeddedFont>
      <p:font typeface="Garamond" panose="02020404030301010803" pitchFamily="18" charset="0"/>
      <p:regular r:id="rId62"/>
      <p:bold r:id="rId63"/>
      <p:italic r:id="rId64"/>
    </p:embeddedFont>
    <p:embeddedFont>
      <p:font typeface="Impact" panose="020B0806030902050204" pitchFamily="34" charset="0"/>
      <p:regular r:id="rId65"/>
    </p:embeddedFont>
    <p:embeddedFont>
      <p:font typeface="Lato" panose="020F0502020204030203" pitchFamily="34" charset="0"/>
      <p:regular r:id="rId66"/>
      <p:bold r:id="rId67"/>
      <p:italic r:id="rId68"/>
      <p:boldItalic r:id="rId69"/>
    </p:embeddedFont>
    <p:embeddedFont>
      <p:font typeface="Tahoma" panose="020B0604030504040204" pitchFamily="34" charset="0"/>
      <p:regular r:id="rId70"/>
      <p:bold r:id="rId71"/>
    </p:embeddedFont>
    <p:embeddedFont>
      <p:font typeface="Verdana" panose="020B0604030504040204" pitchFamily="34" charset="0"/>
      <p:regular r:id="rId72"/>
      <p:bold r:id="rId73"/>
      <p:italic r:id="rId74"/>
      <p:boldItalic r:id="rId75"/>
    </p:embeddedFont>
    <p:embeddedFont>
      <p:font typeface="Wingdings 3" panose="05040102010807070707" pitchFamily="18" charset="2"/>
      <p:regular r:id="rId7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00"/>
    <a:srgbClr val="00CC00"/>
    <a:srgbClr val="519259"/>
    <a:srgbClr val="89AB9A"/>
    <a:srgbClr val="FF66FF"/>
    <a:srgbClr val="006600"/>
    <a:srgbClr val="33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E312573-5D2A-D91B-5050-206471D1FEEE}" v="13" dt="2026-01-13T12:11:35.098"/>
    <p1510:client id="{CD313FA2-0ED0-40F6-774D-78136F08F6EC}" v="12" dt="2026-01-13T12:07:14.56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160"/>
        <p:guide pos="384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2.xml"/><Relationship Id="rId21" Type="http://schemas.openxmlformats.org/officeDocument/2006/relationships/slide" Target="slides/slide7.xml"/><Relationship Id="rId42" Type="http://schemas.openxmlformats.org/officeDocument/2006/relationships/slide" Target="slides/slide28.xml"/><Relationship Id="rId47" Type="http://schemas.openxmlformats.org/officeDocument/2006/relationships/notesMaster" Target="notesMasters/notesMaster1.xml"/><Relationship Id="rId63" Type="http://schemas.openxmlformats.org/officeDocument/2006/relationships/font" Target="fonts/font16.fntdata"/><Relationship Id="rId68" Type="http://schemas.openxmlformats.org/officeDocument/2006/relationships/font" Target="fonts/font21.fntdata"/><Relationship Id="rId16" Type="http://schemas.openxmlformats.org/officeDocument/2006/relationships/slide" Target="slides/slide2.xml"/><Relationship Id="rId11" Type="http://schemas.openxmlformats.org/officeDocument/2006/relationships/slideMaster" Target="slideMasters/slideMaster8.xml"/><Relationship Id="rId32" Type="http://schemas.openxmlformats.org/officeDocument/2006/relationships/slide" Target="slides/slide18.xml"/><Relationship Id="rId37" Type="http://schemas.openxmlformats.org/officeDocument/2006/relationships/slide" Target="slides/slide23.xml"/><Relationship Id="rId53" Type="http://schemas.openxmlformats.org/officeDocument/2006/relationships/font" Target="fonts/font6.fntdata"/><Relationship Id="rId58" Type="http://schemas.openxmlformats.org/officeDocument/2006/relationships/font" Target="fonts/font11.fntdata"/><Relationship Id="rId74" Type="http://schemas.openxmlformats.org/officeDocument/2006/relationships/font" Target="fonts/font27.fntdata"/><Relationship Id="rId79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61" Type="http://schemas.openxmlformats.org/officeDocument/2006/relationships/font" Target="fonts/font14.fntdata"/><Relationship Id="rId82" Type="http://schemas.microsoft.com/office/2015/10/relationships/revisionInfo" Target="revisionInfo.xml"/><Relationship Id="rId19" Type="http://schemas.openxmlformats.org/officeDocument/2006/relationships/slide" Target="slides/slide5.xml"/><Relationship Id="rId14" Type="http://schemas.openxmlformats.org/officeDocument/2006/relationships/slideMaster" Target="slideMasters/slideMaster11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30" Type="http://schemas.openxmlformats.org/officeDocument/2006/relationships/slide" Target="slides/slide16.xml"/><Relationship Id="rId35" Type="http://schemas.openxmlformats.org/officeDocument/2006/relationships/slide" Target="slides/slide21.xml"/><Relationship Id="rId43" Type="http://schemas.openxmlformats.org/officeDocument/2006/relationships/slide" Target="slides/slide29.xml"/><Relationship Id="rId48" Type="http://schemas.openxmlformats.org/officeDocument/2006/relationships/font" Target="fonts/font1.fntdata"/><Relationship Id="rId56" Type="http://schemas.openxmlformats.org/officeDocument/2006/relationships/font" Target="fonts/font9.fntdata"/><Relationship Id="rId64" Type="http://schemas.openxmlformats.org/officeDocument/2006/relationships/font" Target="fonts/font17.fntdata"/><Relationship Id="rId69" Type="http://schemas.openxmlformats.org/officeDocument/2006/relationships/font" Target="fonts/font22.fntdata"/><Relationship Id="rId77" Type="http://schemas.openxmlformats.org/officeDocument/2006/relationships/presProps" Target="presProps.xml"/><Relationship Id="rId8" Type="http://schemas.openxmlformats.org/officeDocument/2006/relationships/slideMaster" Target="slideMasters/slideMaster5.xml"/><Relationship Id="rId51" Type="http://schemas.openxmlformats.org/officeDocument/2006/relationships/font" Target="fonts/font4.fntdata"/><Relationship Id="rId72" Type="http://schemas.openxmlformats.org/officeDocument/2006/relationships/font" Target="fonts/font25.fntdata"/><Relationship Id="rId80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slide" Target="slides/slide19.xml"/><Relationship Id="rId38" Type="http://schemas.openxmlformats.org/officeDocument/2006/relationships/slide" Target="slides/slide24.xml"/><Relationship Id="rId46" Type="http://schemas.openxmlformats.org/officeDocument/2006/relationships/slide" Target="slides/slide32.xml"/><Relationship Id="rId59" Type="http://schemas.openxmlformats.org/officeDocument/2006/relationships/font" Target="fonts/font12.fntdata"/><Relationship Id="rId67" Type="http://schemas.openxmlformats.org/officeDocument/2006/relationships/font" Target="fonts/font20.fntdata"/><Relationship Id="rId20" Type="http://schemas.openxmlformats.org/officeDocument/2006/relationships/slide" Target="slides/slide6.xml"/><Relationship Id="rId41" Type="http://schemas.openxmlformats.org/officeDocument/2006/relationships/slide" Target="slides/slide27.xml"/><Relationship Id="rId54" Type="http://schemas.openxmlformats.org/officeDocument/2006/relationships/font" Target="fonts/font7.fntdata"/><Relationship Id="rId62" Type="http://schemas.openxmlformats.org/officeDocument/2006/relationships/font" Target="fonts/font15.fntdata"/><Relationship Id="rId70" Type="http://schemas.openxmlformats.org/officeDocument/2006/relationships/font" Target="fonts/font23.fntdata"/><Relationship Id="rId75" Type="http://schemas.openxmlformats.org/officeDocument/2006/relationships/font" Target="fonts/font28.fntdata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36" Type="http://schemas.openxmlformats.org/officeDocument/2006/relationships/slide" Target="slides/slide22.xml"/><Relationship Id="rId49" Type="http://schemas.openxmlformats.org/officeDocument/2006/relationships/font" Target="fonts/font2.fntdata"/><Relationship Id="rId57" Type="http://schemas.openxmlformats.org/officeDocument/2006/relationships/font" Target="fonts/font10.fntdata"/><Relationship Id="rId10" Type="http://schemas.openxmlformats.org/officeDocument/2006/relationships/slideMaster" Target="slideMasters/slideMaster7.xml"/><Relationship Id="rId31" Type="http://schemas.openxmlformats.org/officeDocument/2006/relationships/slide" Target="slides/slide17.xml"/><Relationship Id="rId44" Type="http://schemas.openxmlformats.org/officeDocument/2006/relationships/slide" Target="slides/slide30.xml"/><Relationship Id="rId52" Type="http://schemas.openxmlformats.org/officeDocument/2006/relationships/font" Target="fonts/font5.fntdata"/><Relationship Id="rId60" Type="http://schemas.openxmlformats.org/officeDocument/2006/relationships/font" Target="fonts/font13.fntdata"/><Relationship Id="rId65" Type="http://schemas.openxmlformats.org/officeDocument/2006/relationships/font" Target="fonts/font18.fntdata"/><Relationship Id="rId73" Type="http://schemas.openxmlformats.org/officeDocument/2006/relationships/font" Target="fonts/font26.fntdata"/><Relationship Id="rId78" Type="http://schemas.openxmlformats.org/officeDocument/2006/relationships/viewProps" Target="viewProps.xml"/><Relationship Id="rId81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4.xml"/><Relationship Id="rId39" Type="http://schemas.openxmlformats.org/officeDocument/2006/relationships/slide" Target="slides/slide25.xml"/><Relationship Id="rId34" Type="http://schemas.openxmlformats.org/officeDocument/2006/relationships/slide" Target="slides/slide20.xml"/><Relationship Id="rId50" Type="http://schemas.openxmlformats.org/officeDocument/2006/relationships/font" Target="fonts/font3.fntdata"/><Relationship Id="rId55" Type="http://schemas.openxmlformats.org/officeDocument/2006/relationships/font" Target="fonts/font8.fntdata"/><Relationship Id="rId76" Type="http://schemas.openxmlformats.org/officeDocument/2006/relationships/font" Target="fonts/font29.fntdata"/><Relationship Id="rId7" Type="http://schemas.openxmlformats.org/officeDocument/2006/relationships/slideMaster" Target="slideMasters/slideMaster4.xml"/><Relationship Id="rId71" Type="http://schemas.openxmlformats.org/officeDocument/2006/relationships/font" Target="fonts/font24.fntdata"/><Relationship Id="rId2" Type="http://schemas.openxmlformats.org/officeDocument/2006/relationships/customXml" Target="../customXml/item2.xml"/><Relationship Id="rId29" Type="http://schemas.openxmlformats.org/officeDocument/2006/relationships/slide" Target="slides/slide15.xml"/><Relationship Id="rId24" Type="http://schemas.openxmlformats.org/officeDocument/2006/relationships/slide" Target="slides/slide10.xml"/><Relationship Id="rId40" Type="http://schemas.openxmlformats.org/officeDocument/2006/relationships/slide" Target="slides/slide26.xml"/><Relationship Id="rId45" Type="http://schemas.openxmlformats.org/officeDocument/2006/relationships/slide" Target="slides/slide31.xml"/><Relationship Id="rId66" Type="http://schemas.openxmlformats.org/officeDocument/2006/relationships/font" Target="fonts/font19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Webster, Andrew" userId="S::andwebster@hcps.org::8551549b-648e-4b6c-9e5d-447a64c61809" providerId="AD" clId="Web-{F26FC4A2-E781-798E-0343-2E00128161AB}"/>
    <pc:docChg chg="modSld">
      <pc:chgData name="Webster, Andrew" userId="S::andwebster@hcps.org::8551549b-648e-4b6c-9e5d-447a64c61809" providerId="AD" clId="Web-{F26FC4A2-E781-798E-0343-2E00128161AB}" dt="2026-01-07T14:35:06.174" v="147" actId="1076"/>
      <pc:docMkLst>
        <pc:docMk/>
      </pc:docMkLst>
      <pc:sldChg chg="addSp delSp modSp">
        <pc:chgData name="Webster, Andrew" userId="S::andwebster@hcps.org::8551549b-648e-4b6c-9e5d-447a64c61809" providerId="AD" clId="Web-{F26FC4A2-E781-798E-0343-2E00128161AB}" dt="2026-01-07T14:31:37.597" v="101" actId="1076"/>
        <pc:sldMkLst>
          <pc:docMk/>
          <pc:sldMk cId="3753698142" sldId="256"/>
        </pc:sldMkLst>
        <pc:spChg chg="mod">
          <ac:chgData name="Webster, Andrew" userId="S::andwebster@hcps.org::8551549b-648e-4b6c-9e5d-447a64c61809" providerId="AD" clId="Web-{F26FC4A2-E781-798E-0343-2E00128161AB}" dt="2026-01-07T13:19:15.037" v="44" actId="1076"/>
          <ac:spMkLst>
            <pc:docMk/>
            <pc:sldMk cId="3753698142" sldId="256"/>
            <ac:spMk id="2" creationId="{CD3D2850-56E1-42EB-B68C-387464E2669B}"/>
          </ac:spMkLst>
        </pc:spChg>
        <pc:spChg chg="mod">
          <ac:chgData name="Webster, Andrew" userId="S::andwebster@hcps.org::8551549b-648e-4b6c-9e5d-447a64c61809" providerId="AD" clId="Web-{F26FC4A2-E781-798E-0343-2E00128161AB}" dt="2026-01-07T13:19:40.210" v="47" actId="1076"/>
          <ac:spMkLst>
            <pc:docMk/>
            <pc:sldMk cId="3753698142" sldId="256"/>
            <ac:spMk id="3" creationId="{8AF6D166-B73F-460B-A9BC-2D389DD1F266}"/>
          </ac:spMkLst>
        </pc:spChg>
        <pc:spChg chg="mod">
          <ac:chgData name="Webster, Andrew" userId="S::andwebster@hcps.org::8551549b-648e-4b6c-9e5d-447a64c61809" providerId="AD" clId="Web-{F26FC4A2-E781-798E-0343-2E00128161AB}" dt="2026-01-07T13:19:19.225" v="45" actId="1076"/>
          <ac:spMkLst>
            <pc:docMk/>
            <pc:sldMk cId="3753698142" sldId="256"/>
            <ac:spMk id="13" creationId="{70CD791F-AC5D-4B81-9799-12DD8BEDACFA}"/>
          </ac:spMkLst>
        </pc:spChg>
        <pc:picChg chg="mod">
          <ac:chgData name="Webster, Andrew" userId="S::andwebster@hcps.org::8551549b-648e-4b6c-9e5d-447a64c61809" providerId="AD" clId="Web-{F26FC4A2-E781-798E-0343-2E00128161AB}" dt="2026-01-07T13:19:33.944" v="46" actId="1076"/>
          <ac:picMkLst>
            <pc:docMk/>
            <pc:sldMk cId="3753698142" sldId="256"/>
            <ac:picMk id="6" creationId="{263C800A-EDF2-429A-A144-F286325ED416}"/>
          </ac:picMkLst>
        </pc:picChg>
        <pc:picChg chg="add mod">
          <ac:chgData name="Webster, Andrew" userId="S::andwebster@hcps.org::8551549b-648e-4b6c-9e5d-447a64c61809" providerId="AD" clId="Web-{F26FC4A2-E781-798E-0343-2E00128161AB}" dt="2026-01-07T14:31:19.097" v="96" actId="1076"/>
          <ac:picMkLst>
            <pc:docMk/>
            <pc:sldMk cId="3753698142" sldId="256"/>
            <ac:picMk id="7" creationId="{7DD2E057-EF90-13D3-42CC-1257B5443C75}"/>
          </ac:picMkLst>
        </pc:picChg>
        <pc:picChg chg="add mod modCrop">
          <ac:chgData name="Webster, Andrew" userId="S::andwebster@hcps.org::8551549b-648e-4b6c-9e5d-447a64c61809" providerId="AD" clId="Web-{F26FC4A2-E781-798E-0343-2E00128161AB}" dt="2026-01-07T12:14:54.304" v="28" actId="1076"/>
          <ac:picMkLst>
            <pc:docMk/>
            <pc:sldMk cId="3753698142" sldId="256"/>
            <ac:picMk id="8" creationId="{B57F35C2-1598-80D0-5986-674FD41E4A38}"/>
          </ac:picMkLst>
        </pc:picChg>
        <pc:picChg chg="add mod ord">
          <ac:chgData name="Webster, Andrew" userId="S::andwebster@hcps.org::8551549b-648e-4b6c-9e5d-447a64c61809" providerId="AD" clId="Web-{F26FC4A2-E781-798E-0343-2E00128161AB}" dt="2026-01-07T14:31:27.425" v="98" actId="1076"/>
          <ac:picMkLst>
            <pc:docMk/>
            <pc:sldMk cId="3753698142" sldId="256"/>
            <ac:picMk id="9" creationId="{2284932F-F883-FAF3-0B60-5D710E51393E}"/>
          </ac:picMkLst>
        </pc:picChg>
        <pc:picChg chg="add mod ord">
          <ac:chgData name="Webster, Andrew" userId="S::andwebster@hcps.org::8551549b-648e-4b6c-9e5d-447a64c61809" providerId="AD" clId="Web-{F26FC4A2-E781-798E-0343-2E00128161AB}" dt="2026-01-07T14:31:33.019" v="99" actId="1076"/>
          <ac:picMkLst>
            <pc:docMk/>
            <pc:sldMk cId="3753698142" sldId="256"/>
            <ac:picMk id="10" creationId="{A2F473DD-26E6-2DB9-3A92-C2912EA977DB}"/>
          </ac:picMkLst>
        </pc:picChg>
        <pc:picChg chg="add mod">
          <ac:chgData name="Webster, Andrew" userId="S::andwebster@hcps.org::8551549b-648e-4b6c-9e5d-447a64c61809" providerId="AD" clId="Web-{F26FC4A2-E781-798E-0343-2E00128161AB}" dt="2026-01-07T12:20:32.799" v="37" actId="1076"/>
          <ac:picMkLst>
            <pc:docMk/>
            <pc:sldMk cId="3753698142" sldId="256"/>
            <ac:picMk id="11" creationId="{444C297B-18DF-0581-D1CD-6F14DBCE889D}"/>
          </ac:picMkLst>
        </pc:picChg>
        <pc:picChg chg="add mod">
          <ac:chgData name="Webster, Andrew" userId="S::andwebster@hcps.org::8551549b-648e-4b6c-9e5d-447a64c61809" providerId="AD" clId="Web-{F26FC4A2-E781-798E-0343-2E00128161AB}" dt="2026-01-07T14:31:37.597" v="101" actId="1076"/>
          <ac:picMkLst>
            <pc:docMk/>
            <pc:sldMk cId="3753698142" sldId="256"/>
            <ac:picMk id="12" creationId="{FD6B5653-51D3-B6F1-81C7-D007E2D212C7}"/>
          </ac:picMkLst>
        </pc:picChg>
      </pc:sldChg>
      <pc:sldChg chg="addSp modSp">
        <pc:chgData name="Webster, Andrew" userId="S::andwebster@hcps.org::8551549b-648e-4b6c-9e5d-447a64c61809" providerId="AD" clId="Web-{F26FC4A2-E781-798E-0343-2E00128161AB}" dt="2026-01-07T14:31:04.738" v="90" actId="1076"/>
        <pc:sldMkLst>
          <pc:docMk/>
          <pc:sldMk cId="558162832" sldId="258"/>
        </pc:sldMkLst>
        <pc:spChg chg="mod">
          <ac:chgData name="Webster, Andrew" userId="S::andwebster@hcps.org::8551549b-648e-4b6c-9e5d-447a64c61809" providerId="AD" clId="Web-{F26FC4A2-E781-798E-0343-2E00128161AB}" dt="2026-01-07T12:13:05.393" v="14" actId="1076"/>
          <ac:spMkLst>
            <pc:docMk/>
            <pc:sldMk cId="558162832" sldId="258"/>
            <ac:spMk id="4" creationId="{9183D201-131B-4079-B416-F89EBEF61A32}"/>
          </ac:spMkLst>
        </pc:spChg>
        <pc:picChg chg="add mod">
          <ac:chgData name="Webster, Andrew" userId="S::andwebster@hcps.org::8551549b-648e-4b6c-9e5d-447a64c61809" providerId="AD" clId="Web-{F26FC4A2-E781-798E-0343-2E00128161AB}" dt="2026-01-07T14:30:57.098" v="87" actId="1076"/>
          <ac:picMkLst>
            <pc:docMk/>
            <pc:sldMk cId="558162832" sldId="258"/>
            <ac:picMk id="3" creationId="{77DEA66F-8ACA-15BF-3825-CBEB3FAEAA9F}"/>
          </ac:picMkLst>
        </pc:picChg>
        <pc:picChg chg="add mod">
          <ac:chgData name="Webster, Andrew" userId="S::andwebster@hcps.org::8551549b-648e-4b6c-9e5d-447a64c61809" providerId="AD" clId="Web-{F26FC4A2-E781-798E-0343-2E00128161AB}" dt="2026-01-07T14:31:04.738" v="90" actId="1076"/>
          <ac:picMkLst>
            <pc:docMk/>
            <pc:sldMk cId="558162832" sldId="258"/>
            <ac:picMk id="5" creationId="{7427D443-7538-C5FB-B6D8-2D3CDE0832A6}"/>
          </ac:picMkLst>
        </pc:picChg>
      </pc:sldChg>
      <pc:sldChg chg="addSp modSp">
        <pc:chgData name="Webster, Andrew" userId="S::andwebster@hcps.org::8551549b-648e-4b6c-9e5d-447a64c61809" providerId="AD" clId="Web-{F26FC4A2-E781-798E-0343-2E00128161AB}" dt="2026-01-07T14:33:48.096" v="133" actId="1076"/>
        <pc:sldMkLst>
          <pc:docMk/>
          <pc:sldMk cId="0" sldId="273"/>
        </pc:sldMkLst>
        <pc:spChg chg="mod">
          <ac:chgData name="Webster, Andrew" userId="S::andwebster@hcps.org::8551549b-648e-4b6c-9e5d-447a64c61809" providerId="AD" clId="Web-{F26FC4A2-E781-798E-0343-2E00128161AB}" dt="2026-01-07T14:33:05.065" v="125" actId="1076"/>
          <ac:spMkLst>
            <pc:docMk/>
            <pc:sldMk cId="0" sldId="273"/>
            <ac:spMk id="2" creationId="{00000000-0000-0000-0000-000000000000}"/>
          </ac:spMkLst>
        </pc:spChg>
        <pc:spChg chg="mod">
          <ac:chgData name="Webster, Andrew" userId="S::andwebster@hcps.org::8551549b-648e-4b6c-9e5d-447a64c61809" providerId="AD" clId="Web-{F26FC4A2-E781-798E-0343-2E00128161AB}" dt="2026-01-07T14:33:19.425" v="128" actId="20577"/>
          <ac:spMkLst>
            <pc:docMk/>
            <pc:sldMk cId="0" sldId="273"/>
            <ac:spMk id="3" creationId="{00000000-0000-0000-0000-000000000000}"/>
          </ac:spMkLst>
        </pc:spChg>
        <pc:picChg chg="mod">
          <ac:chgData name="Webster, Andrew" userId="S::andwebster@hcps.org::8551549b-648e-4b6c-9e5d-447a64c61809" providerId="AD" clId="Web-{F26FC4A2-E781-798E-0343-2E00128161AB}" dt="2026-01-07T14:32:13.519" v="108" actId="1076"/>
          <ac:picMkLst>
            <pc:docMk/>
            <pc:sldMk cId="0" sldId="273"/>
            <ac:picMk id="4" creationId="{C0E23E9F-E477-456A-93A3-3147E87A003A}"/>
          </ac:picMkLst>
        </pc:picChg>
        <pc:picChg chg="add mod">
          <ac:chgData name="Webster, Andrew" userId="S::andwebster@hcps.org::8551549b-648e-4b6c-9e5d-447a64c61809" providerId="AD" clId="Web-{F26FC4A2-E781-798E-0343-2E00128161AB}" dt="2026-01-07T14:32:18.941" v="110" actId="14100"/>
          <ac:picMkLst>
            <pc:docMk/>
            <pc:sldMk cId="0" sldId="273"/>
            <ac:picMk id="5" creationId="{E66A5AD6-4BDB-043E-B295-649C9ADC4D0C}"/>
          </ac:picMkLst>
        </pc:picChg>
        <pc:picChg chg="add mod modCrop">
          <ac:chgData name="Webster, Andrew" userId="S::andwebster@hcps.org::8551549b-648e-4b6c-9e5d-447a64c61809" providerId="AD" clId="Web-{F26FC4A2-E781-798E-0343-2E00128161AB}" dt="2026-01-07T14:33:48.096" v="133" actId="1076"/>
          <ac:picMkLst>
            <pc:docMk/>
            <pc:sldMk cId="0" sldId="273"/>
            <ac:picMk id="6" creationId="{920A8852-3B17-D64E-DBF3-90EFC485689D}"/>
          </ac:picMkLst>
        </pc:picChg>
      </pc:sldChg>
      <pc:sldChg chg="addSp modSp">
        <pc:chgData name="Webster, Andrew" userId="S::andwebster@hcps.org::8551549b-648e-4b6c-9e5d-447a64c61809" providerId="AD" clId="Web-{F26FC4A2-E781-798E-0343-2E00128161AB}" dt="2026-01-07T14:35:06.174" v="147" actId="1076"/>
        <pc:sldMkLst>
          <pc:docMk/>
          <pc:sldMk cId="0" sldId="276"/>
        </pc:sldMkLst>
        <pc:graphicFrameChg chg="mod">
          <ac:chgData name="Webster, Andrew" userId="S::andwebster@hcps.org::8551549b-648e-4b6c-9e5d-447a64c61809" providerId="AD" clId="Web-{F26FC4A2-E781-798E-0343-2E00128161AB}" dt="2026-01-07T14:33:53.362" v="134" actId="1076"/>
          <ac:graphicFrameMkLst>
            <pc:docMk/>
            <pc:sldMk cId="0" sldId="276"/>
            <ac:graphicFrameMk id="23" creationId="{2C0345E8-AEBB-4DF2-B59D-B7396BB991D2}"/>
          </ac:graphicFrameMkLst>
        </pc:graphicFrameChg>
        <pc:picChg chg="add mod modCrop">
          <ac:chgData name="Webster, Andrew" userId="S::andwebster@hcps.org::8551549b-648e-4b6c-9e5d-447a64c61809" providerId="AD" clId="Web-{F26FC4A2-E781-798E-0343-2E00128161AB}" dt="2026-01-07T14:34:32.002" v="139" actId="1076"/>
          <ac:picMkLst>
            <pc:docMk/>
            <pc:sldMk cId="0" sldId="276"/>
            <ac:picMk id="24" creationId="{472CB520-34D4-3B11-C2AC-12CEB56AB3F4}"/>
          </ac:picMkLst>
        </pc:picChg>
        <pc:picChg chg="add mod modCrop">
          <ac:chgData name="Webster, Andrew" userId="S::andwebster@hcps.org::8551549b-648e-4b6c-9e5d-447a64c61809" providerId="AD" clId="Web-{F26FC4A2-E781-798E-0343-2E00128161AB}" dt="2026-01-07T14:35:06.174" v="147" actId="1076"/>
          <ac:picMkLst>
            <pc:docMk/>
            <pc:sldMk cId="0" sldId="276"/>
            <ac:picMk id="25" creationId="{94053984-53AC-B27E-DF91-09AF88000DE3}"/>
          </ac:picMkLst>
        </pc:picChg>
      </pc:sldChg>
    </pc:docChg>
  </pc:docChgLst>
  <pc:docChgLst>
    <pc:chgData name="Guest User" userId="S::urn:spo:tenantanon#c1f6ac53-6b77-4db5-9472-4f104eeac96a::" providerId="AD" clId="Web-{CD313FA2-0ED0-40F6-774D-78136F08F6EC}"/>
    <pc:docChg chg="modSld">
      <pc:chgData name="Guest User" userId="S::urn:spo:tenantanon#c1f6ac53-6b77-4db5-9472-4f104eeac96a::" providerId="AD" clId="Web-{CD313FA2-0ED0-40F6-774D-78136F08F6EC}" dt="2026-01-13T12:07:14.566" v="10" actId="1076"/>
      <pc:docMkLst>
        <pc:docMk/>
      </pc:docMkLst>
      <pc:sldChg chg="modSp">
        <pc:chgData name="Guest User" userId="S::urn:spo:tenantanon#c1f6ac53-6b77-4db5-9472-4f104eeac96a::" providerId="AD" clId="Web-{CD313FA2-0ED0-40F6-774D-78136F08F6EC}" dt="2026-01-13T12:05:25.299" v="2" actId="20577"/>
        <pc:sldMkLst>
          <pc:docMk/>
          <pc:sldMk cId="0" sldId="291"/>
        </pc:sldMkLst>
        <pc:spChg chg="mod">
          <ac:chgData name="Guest User" userId="S::urn:spo:tenantanon#c1f6ac53-6b77-4db5-9472-4f104eeac96a::" providerId="AD" clId="Web-{CD313FA2-0ED0-40F6-774D-78136F08F6EC}" dt="2026-01-13T12:05:25.299" v="2" actId="20577"/>
          <ac:spMkLst>
            <pc:docMk/>
            <pc:sldMk cId="0" sldId="291"/>
            <ac:spMk id="3" creationId="{00000000-0000-0000-0000-000000000000}"/>
          </ac:spMkLst>
        </pc:spChg>
      </pc:sldChg>
      <pc:sldChg chg="addSp modSp">
        <pc:chgData name="Guest User" userId="S::urn:spo:tenantanon#c1f6ac53-6b77-4db5-9472-4f104eeac96a::" providerId="AD" clId="Web-{CD313FA2-0ED0-40F6-774D-78136F08F6EC}" dt="2026-01-13T12:07:14.566" v="10" actId="1076"/>
        <pc:sldMkLst>
          <pc:docMk/>
          <pc:sldMk cId="4162898207" sldId="386"/>
        </pc:sldMkLst>
        <pc:spChg chg="mod">
          <ac:chgData name="Guest User" userId="S::urn:spo:tenantanon#c1f6ac53-6b77-4db5-9472-4f104eeac96a::" providerId="AD" clId="Web-{CD313FA2-0ED0-40F6-774D-78136F08F6EC}" dt="2026-01-13T12:06:11.315" v="5" actId="20577"/>
          <ac:spMkLst>
            <pc:docMk/>
            <pc:sldMk cId="4162898207" sldId="386"/>
            <ac:spMk id="2" creationId="{55CCB098-2F74-4427-AE69-A08F321A70D3}"/>
          </ac:spMkLst>
        </pc:spChg>
        <pc:spChg chg="mod">
          <ac:chgData name="Guest User" userId="S::urn:spo:tenantanon#c1f6ac53-6b77-4db5-9472-4f104eeac96a::" providerId="AD" clId="Web-{CD313FA2-0ED0-40F6-774D-78136F08F6EC}" dt="2026-01-13T12:06:16.659" v="6" actId="1076"/>
          <ac:spMkLst>
            <pc:docMk/>
            <pc:sldMk cId="4162898207" sldId="386"/>
            <ac:spMk id="3" creationId="{40F312AB-736E-4A00-899A-835FDAB63F3C}"/>
          </ac:spMkLst>
        </pc:spChg>
        <pc:picChg chg="add mod">
          <ac:chgData name="Guest User" userId="S::urn:spo:tenantanon#c1f6ac53-6b77-4db5-9472-4f104eeac96a::" providerId="AD" clId="Web-{CD313FA2-0ED0-40F6-774D-78136F08F6EC}" dt="2026-01-13T12:07:10.504" v="8" actId="1076"/>
          <ac:picMkLst>
            <pc:docMk/>
            <pc:sldMk cId="4162898207" sldId="386"/>
            <ac:picMk id="5" creationId="{CD10DF07-72B7-4487-3B85-D96D6A7BA6AC}"/>
          </ac:picMkLst>
        </pc:picChg>
        <pc:picChg chg="mod">
          <ac:chgData name="Guest User" userId="S::urn:spo:tenantanon#c1f6ac53-6b77-4db5-9472-4f104eeac96a::" providerId="AD" clId="Web-{CD313FA2-0ED0-40F6-774D-78136F08F6EC}" dt="2026-01-13T12:07:14.566" v="10" actId="1076"/>
          <ac:picMkLst>
            <pc:docMk/>
            <pc:sldMk cId="4162898207" sldId="386"/>
            <ac:picMk id="1026" creationId="{B7A1626D-72F7-45F0-B828-D73EDB3C8DA1}"/>
          </ac:picMkLst>
        </pc:picChg>
        <pc:picChg chg="mod">
          <ac:chgData name="Guest User" userId="S::urn:spo:tenantanon#c1f6ac53-6b77-4db5-9472-4f104eeac96a::" providerId="AD" clId="Web-{CD313FA2-0ED0-40F6-774D-78136F08F6EC}" dt="2026-01-13T12:07:12.442" v="9" actId="1076"/>
          <ac:picMkLst>
            <pc:docMk/>
            <pc:sldMk cId="4162898207" sldId="386"/>
            <ac:picMk id="1028" creationId="{BE2D18A0-5561-4283-8D45-A3D41E310737}"/>
          </ac:picMkLst>
        </pc:picChg>
      </pc:sldChg>
    </pc:docChg>
  </pc:docChgLst>
  <pc:docChgLst>
    <pc:chgData name="Polack, Timothy" userId="S::timpolack@hcps.org::a95e731c-c3dc-42f4-881c-c079794a9c75" providerId="AD" clId="Web-{14BE06E3-20FC-416C-4BBE-FDD8E4BE057F}"/>
    <pc:docChg chg="modSld">
      <pc:chgData name="Polack, Timothy" userId="S::timpolack@hcps.org::a95e731c-c3dc-42f4-881c-c079794a9c75" providerId="AD" clId="Web-{14BE06E3-20FC-416C-4BBE-FDD8E4BE057F}" dt="2025-12-15T19:03:12.733" v="14" actId="14100"/>
      <pc:docMkLst>
        <pc:docMk/>
      </pc:docMkLst>
      <pc:sldChg chg="delSp modSp delAnim">
        <pc:chgData name="Polack, Timothy" userId="S::timpolack@hcps.org::a95e731c-c3dc-42f4-881c-c079794a9c75" providerId="AD" clId="Web-{14BE06E3-20FC-416C-4BBE-FDD8E4BE057F}" dt="2025-12-15T19:03:12.733" v="14" actId="14100"/>
        <pc:sldMkLst>
          <pc:docMk/>
          <pc:sldMk cId="1492091073" sldId="385"/>
        </pc:sldMkLst>
        <pc:spChg chg="mod">
          <ac:chgData name="Polack, Timothy" userId="S::timpolack@hcps.org::a95e731c-c3dc-42f4-881c-c079794a9c75" providerId="AD" clId="Web-{14BE06E3-20FC-416C-4BBE-FDD8E4BE057F}" dt="2025-12-15T19:03:12.733" v="14" actId="14100"/>
          <ac:spMkLst>
            <pc:docMk/>
            <pc:sldMk cId="1492091073" sldId="385"/>
            <ac:spMk id="3" creationId="{79DA3FE2-83EA-434C-B0C5-B363E5BB596F}"/>
          </ac:spMkLst>
        </pc:spChg>
      </pc:sldChg>
    </pc:docChg>
  </pc:docChgLst>
  <pc:docChgLst>
    <pc:chgData name="Ashley, Sarah" userId="ca6eedc1-3a36-4306-82ee-d570da530541" providerId="ADAL" clId="{4D5DC47D-5E90-48C1-8F5F-67806C5E0BA7}"/>
    <pc:docChg chg="undo custSel addSld delSld modSld delMainMaster modMainMaster">
      <pc:chgData name="Ashley, Sarah" userId="ca6eedc1-3a36-4306-82ee-d570da530541" providerId="ADAL" clId="{4D5DC47D-5E90-48C1-8F5F-67806C5E0BA7}" dt="2025-12-15T18:21:55.387" v="105"/>
      <pc:docMkLst>
        <pc:docMk/>
      </pc:docMkLst>
      <pc:sldChg chg="modSp mod modClrScheme chgLayout">
        <pc:chgData name="Ashley, Sarah" userId="ca6eedc1-3a36-4306-82ee-d570da530541" providerId="ADAL" clId="{4D5DC47D-5E90-48C1-8F5F-67806C5E0BA7}" dt="2025-12-15T18:21:32.682" v="104"/>
        <pc:sldMkLst>
          <pc:docMk/>
          <pc:sldMk cId="0" sldId="297"/>
        </pc:sldMkLst>
        <pc:spChg chg="mod ord">
          <ac:chgData name="Ashley, Sarah" userId="ca6eedc1-3a36-4306-82ee-d570da530541" providerId="ADAL" clId="{4D5DC47D-5E90-48C1-8F5F-67806C5E0BA7}" dt="2025-12-15T18:21:32.682" v="104"/>
          <ac:spMkLst>
            <pc:docMk/>
            <pc:sldMk cId="0" sldId="297"/>
            <ac:spMk id="4" creationId="{00000000-0000-0000-0000-000000000000}"/>
          </ac:spMkLst>
        </pc:spChg>
        <pc:picChg chg="mod ord">
          <ac:chgData name="Ashley, Sarah" userId="ca6eedc1-3a36-4306-82ee-d570da530541" providerId="ADAL" clId="{4D5DC47D-5E90-48C1-8F5F-67806C5E0BA7}" dt="2025-12-15T18:21:32.682" v="104"/>
          <ac:picMkLst>
            <pc:docMk/>
            <pc:sldMk cId="0" sldId="297"/>
            <ac:picMk id="1026" creationId="{00000000-0000-0000-0000-000000000000}"/>
          </ac:picMkLst>
        </pc:picChg>
      </pc:sldChg>
      <pc:sldChg chg="modSp mod modClrScheme chgLayout">
        <pc:chgData name="Ashley, Sarah" userId="ca6eedc1-3a36-4306-82ee-d570da530541" providerId="ADAL" clId="{4D5DC47D-5E90-48C1-8F5F-67806C5E0BA7}" dt="2025-12-15T18:21:32.682" v="104"/>
        <pc:sldMkLst>
          <pc:docMk/>
          <pc:sldMk cId="0" sldId="298"/>
        </pc:sldMkLst>
        <pc:spChg chg="mod ord">
          <ac:chgData name="Ashley, Sarah" userId="ca6eedc1-3a36-4306-82ee-d570da530541" providerId="ADAL" clId="{4D5DC47D-5E90-48C1-8F5F-67806C5E0BA7}" dt="2025-12-15T18:21:32.682" v="104"/>
          <ac:spMkLst>
            <pc:docMk/>
            <pc:sldMk cId="0" sldId="298"/>
            <ac:spMk id="2" creationId="{00000000-0000-0000-0000-000000000000}"/>
          </ac:spMkLst>
        </pc:spChg>
        <pc:spChg chg="mod ord">
          <ac:chgData name="Ashley, Sarah" userId="ca6eedc1-3a36-4306-82ee-d570da530541" providerId="ADAL" clId="{4D5DC47D-5E90-48C1-8F5F-67806C5E0BA7}" dt="2025-12-15T18:21:32.682" v="104"/>
          <ac:spMkLst>
            <pc:docMk/>
            <pc:sldMk cId="0" sldId="298"/>
            <ac:spMk id="4" creationId="{00000000-0000-0000-0000-000000000000}"/>
          </ac:spMkLst>
        </pc:spChg>
        <pc:picChg chg="mod ord">
          <ac:chgData name="Ashley, Sarah" userId="ca6eedc1-3a36-4306-82ee-d570da530541" providerId="ADAL" clId="{4D5DC47D-5E90-48C1-8F5F-67806C5E0BA7}" dt="2025-12-15T18:21:32.682" v="104"/>
          <ac:picMkLst>
            <pc:docMk/>
            <pc:sldMk cId="0" sldId="298"/>
            <ac:picMk id="2050" creationId="{00000000-0000-0000-0000-000000000000}"/>
          </ac:picMkLst>
        </pc:picChg>
      </pc:sldChg>
      <pc:sldChg chg="modSp mod modClrScheme chgLayout">
        <pc:chgData name="Ashley, Sarah" userId="ca6eedc1-3a36-4306-82ee-d570da530541" providerId="ADAL" clId="{4D5DC47D-5E90-48C1-8F5F-67806C5E0BA7}" dt="2025-12-15T18:21:32.682" v="104"/>
        <pc:sldMkLst>
          <pc:docMk/>
          <pc:sldMk cId="0" sldId="299"/>
        </pc:sldMkLst>
        <pc:spChg chg="mod ord">
          <ac:chgData name="Ashley, Sarah" userId="ca6eedc1-3a36-4306-82ee-d570da530541" providerId="ADAL" clId="{4D5DC47D-5E90-48C1-8F5F-67806C5E0BA7}" dt="2025-12-15T18:21:32.682" v="104"/>
          <ac:spMkLst>
            <pc:docMk/>
            <pc:sldMk cId="0" sldId="299"/>
            <ac:spMk id="7" creationId="{00000000-0000-0000-0000-000000000000}"/>
          </ac:spMkLst>
        </pc:spChg>
        <pc:spChg chg="mod ord">
          <ac:chgData name="Ashley, Sarah" userId="ca6eedc1-3a36-4306-82ee-d570da530541" providerId="ADAL" clId="{4D5DC47D-5E90-48C1-8F5F-67806C5E0BA7}" dt="2025-12-15T18:21:32.682" v="104"/>
          <ac:spMkLst>
            <pc:docMk/>
            <pc:sldMk cId="0" sldId="299"/>
            <ac:spMk id="8" creationId="{00000000-0000-0000-0000-000000000000}"/>
          </ac:spMkLst>
        </pc:spChg>
        <pc:picChg chg="mod ord">
          <ac:chgData name="Ashley, Sarah" userId="ca6eedc1-3a36-4306-82ee-d570da530541" providerId="ADAL" clId="{4D5DC47D-5E90-48C1-8F5F-67806C5E0BA7}" dt="2025-12-15T18:21:32.682" v="104"/>
          <ac:picMkLst>
            <pc:docMk/>
            <pc:sldMk cId="0" sldId="299"/>
            <ac:picMk id="3074" creationId="{00000000-0000-0000-0000-000000000000}"/>
          </ac:picMkLst>
        </pc:picChg>
      </pc:sldChg>
      <pc:sldChg chg="modSp mod modClrScheme chgLayout">
        <pc:chgData name="Ashley, Sarah" userId="ca6eedc1-3a36-4306-82ee-d570da530541" providerId="ADAL" clId="{4D5DC47D-5E90-48C1-8F5F-67806C5E0BA7}" dt="2025-12-15T18:21:32.682" v="104"/>
        <pc:sldMkLst>
          <pc:docMk/>
          <pc:sldMk cId="0" sldId="300"/>
        </pc:sldMkLst>
        <pc:spChg chg="mod ord">
          <ac:chgData name="Ashley, Sarah" userId="ca6eedc1-3a36-4306-82ee-d570da530541" providerId="ADAL" clId="{4D5DC47D-5E90-48C1-8F5F-67806C5E0BA7}" dt="2025-12-15T18:21:32.682" v="104"/>
          <ac:spMkLst>
            <pc:docMk/>
            <pc:sldMk cId="0" sldId="300"/>
            <ac:spMk id="2" creationId="{00000000-0000-0000-0000-000000000000}"/>
          </ac:spMkLst>
        </pc:spChg>
        <pc:spChg chg="mod ord">
          <ac:chgData name="Ashley, Sarah" userId="ca6eedc1-3a36-4306-82ee-d570da530541" providerId="ADAL" clId="{4D5DC47D-5E90-48C1-8F5F-67806C5E0BA7}" dt="2025-12-15T18:21:32.682" v="104"/>
          <ac:spMkLst>
            <pc:docMk/>
            <pc:sldMk cId="0" sldId="300"/>
            <ac:spMk id="4" creationId="{00000000-0000-0000-0000-000000000000}"/>
          </ac:spMkLst>
        </pc:spChg>
        <pc:picChg chg="mod ord">
          <ac:chgData name="Ashley, Sarah" userId="ca6eedc1-3a36-4306-82ee-d570da530541" providerId="ADAL" clId="{4D5DC47D-5E90-48C1-8F5F-67806C5E0BA7}" dt="2025-12-15T18:21:32.682" v="104"/>
          <ac:picMkLst>
            <pc:docMk/>
            <pc:sldMk cId="0" sldId="300"/>
            <ac:picMk id="4098" creationId="{00000000-0000-0000-0000-000000000000}"/>
          </ac:picMkLst>
        </pc:picChg>
      </pc:sldChg>
      <pc:sldChg chg="modSp mod modClrScheme chgLayout">
        <pc:chgData name="Ashley, Sarah" userId="ca6eedc1-3a36-4306-82ee-d570da530541" providerId="ADAL" clId="{4D5DC47D-5E90-48C1-8F5F-67806C5E0BA7}" dt="2025-12-15T18:21:32.682" v="104"/>
        <pc:sldMkLst>
          <pc:docMk/>
          <pc:sldMk cId="0" sldId="301"/>
        </pc:sldMkLst>
        <pc:spChg chg="mod ord">
          <ac:chgData name="Ashley, Sarah" userId="ca6eedc1-3a36-4306-82ee-d570da530541" providerId="ADAL" clId="{4D5DC47D-5E90-48C1-8F5F-67806C5E0BA7}" dt="2025-12-15T18:21:32.682" v="104"/>
          <ac:spMkLst>
            <pc:docMk/>
            <pc:sldMk cId="0" sldId="301"/>
            <ac:spMk id="2" creationId="{00000000-0000-0000-0000-000000000000}"/>
          </ac:spMkLst>
        </pc:spChg>
        <pc:spChg chg="mod ord">
          <ac:chgData name="Ashley, Sarah" userId="ca6eedc1-3a36-4306-82ee-d570da530541" providerId="ADAL" clId="{4D5DC47D-5E90-48C1-8F5F-67806C5E0BA7}" dt="2025-12-15T18:21:32.682" v="104"/>
          <ac:spMkLst>
            <pc:docMk/>
            <pc:sldMk cId="0" sldId="301"/>
            <ac:spMk id="3" creationId="{00000000-0000-0000-0000-000000000000}"/>
          </ac:spMkLst>
        </pc:spChg>
        <pc:picChg chg="mod ord">
          <ac:chgData name="Ashley, Sarah" userId="ca6eedc1-3a36-4306-82ee-d570da530541" providerId="ADAL" clId="{4D5DC47D-5E90-48C1-8F5F-67806C5E0BA7}" dt="2025-12-15T18:21:32.682" v="104"/>
          <ac:picMkLst>
            <pc:docMk/>
            <pc:sldMk cId="0" sldId="301"/>
            <ac:picMk id="5122" creationId="{00000000-0000-0000-0000-000000000000}"/>
          </ac:picMkLst>
        </pc:picChg>
      </pc:sldChg>
      <pc:sldChg chg="modSp mod modClrScheme chgLayout">
        <pc:chgData name="Ashley, Sarah" userId="ca6eedc1-3a36-4306-82ee-d570da530541" providerId="ADAL" clId="{4D5DC47D-5E90-48C1-8F5F-67806C5E0BA7}" dt="2025-12-15T18:21:32.682" v="104"/>
        <pc:sldMkLst>
          <pc:docMk/>
          <pc:sldMk cId="0" sldId="302"/>
        </pc:sldMkLst>
        <pc:spChg chg="mod ord">
          <ac:chgData name="Ashley, Sarah" userId="ca6eedc1-3a36-4306-82ee-d570da530541" providerId="ADAL" clId="{4D5DC47D-5E90-48C1-8F5F-67806C5E0BA7}" dt="2025-12-15T18:21:32.682" v="104"/>
          <ac:spMkLst>
            <pc:docMk/>
            <pc:sldMk cId="0" sldId="302"/>
            <ac:spMk id="2" creationId="{00000000-0000-0000-0000-000000000000}"/>
          </ac:spMkLst>
        </pc:spChg>
        <pc:spChg chg="mod ord">
          <ac:chgData name="Ashley, Sarah" userId="ca6eedc1-3a36-4306-82ee-d570da530541" providerId="ADAL" clId="{4D5DC47D-5E90-48C1-8F5F-67806C5E0BA7}" dt="2025-12-15T18:21:32.682" v="104"/>
          <ac:spMkLst>
            <pc:docMk/>
            <pc:sldMk cId="0" sldId="302"/>
            <ac:spMk id="4" creationId="{00000000-0000-0000-0000-000000000000}"/>
          </ac:spMkLst>
        </pc:spChg>
        <pc:picChg chg="mod ord">
          <ac:chgData name="Ashley, Sarah" userId="ca6eedc1-3a36-4306-82ee-d570da530541" providerId="ADAL" clId="{4D5DC47D-5E90-48C1-8F5F-67806C5E0BA7}" dt="2025-12-15T18:21:32.682" v="104"/>
          <ac:picMkLst>
            <pc:docMk/>
            <pc:sldMk cId="0" sldId="302"/>
            <ac:picMk id="5" creationId="{00000000-0000-0000-0000-000000000000}"/>
          </ac:picMkLst>
        </pc:picChg>
      </pc:sldChg>
      <pc:sldChg chg="modSp mod modClrScheme chgLayout">
        <pc:chgData name="Ashley, Sarah" userId="ca6eedc1-3a36-4306-82ee-d570da530541" providerId="ADAL" clId="{4D5DC47D-5E90-48C1-8F5F-67806C5E0BA7}" dt="2025-12-15T18:21:32.682" v="104"/>
        <pc:sldMkLst>
          <pc:docMk/>
          <pc:sldMk cId="0" sldId="303"/>
        </pc:sldMkLst>
        <pc:spChg chg="mod ord">
          <ac:chgData name="Ashley, Sarah" userId="ca6eedc1-3a36-4306-82ee-d570da530541" providerId="ADAL" clId="{4D5DC47D-5E90-48C1-8F5F-67806C5E0BA7}" dt="2025-12-15T18:21:32.682" v="104"/>
          <ac:spMkLst>
            <pc:docMk/>
            <pc:sldMk cId="0" sldId="303"/>
            <ac:spMk id="2" creationId="{00000000-0000-0000-0000-000000000000}"/>
          </ac:spMkLst>
        </pc:spChg>
        <pc:spChg chg="mod ord">
          <ac:chgData name="Ashley, Sarah" userId="ca6eedc1-3a36-4306-82ee-d570da530541" providerId="ADAL" clId="{4D5DC47D-5E90-48C1-8F5F-67806C5E0BA7}" dt="2025-12-15T18:21:32.682" v="104"/>
          <ac:spMkLst>
            <pc:docMk/>
            <pc:sldMk cId="0" sldId="303"/>
            <ac:spMk id="3" creationId="{00000000-0000-0000-0000-000000000000}"/>
          </ac:spMkLst>
        </pc:spChg>
        <pc:picChg chg="mod ord">
          <ac:chgData name="Ashley, Sarah" userId="ca6eedc1-3a36-4306-82ee-d570da530541" providerId="ADAL" clId="{4D5DC47D-5E90-48C1-8F5F-67806C5E0BA7}" dt="2025-12-15T18:21:32.682" v="104"/>
          <ac:picMkLst>
            <pc:docMk/>
            <pc:sldMk cId="0" sldId="303"/>
            <ac:picMk id="6146" creationId="{00000000-0000-0000-0000-000000000000}"/>
          </ac:picMkLst>
        </pc:picChg>
      </pc:sldChg>
      <pc:sldChg chg="modSp mod modClrScheme chgLayout">
        <pc:chgData name="Ashley, Sarah" userId="ca6eedc1-3a36-4306-82ee-d570da530541" providerId="ADAL" clId="{4D5DC47D-5E90-48C1-8F5F-67806C5E0BA7}" dt="2025-12-15T18:21:32.682" v="104"/>
        <pc:sldMkLst>
          <pc:docMk/>
          <pc:sldMk cId="0" sldId="304"/>
        </pc:sldMkLst>
        <pc:spChg chg="mod ord">
          <ac:chgData name="Ashley, Sarah" userId="ca6eedc1-3a36-4306-82ee-d570da530541" providerId="ADAL" clId="{4D5DC47D-5E90-48C1-8F5F-67806C5E0BA7}" dt="2025-12-15T18:21:32.682" v="104"/>
          <ac:spMkLst>
            <pc:docMk/>
            <pc:sldMk cId="0" sldId="304"/>
            <ac:spMk id="2" creationId="{00000000-0000-0000-0000-000000000000}"/>
          </ac:spMkLst>
        </pc:spChg>
        <pc:picChg chg="mod ord">
          <ac:chgData name="Ashley, Sarah" userId="ca6eedc1-3a36-4306-82ee-d570da530541" providerId="ADAL" clId="{4D5DC47D-5E90-48C1-8F5F-67806C5E0BA7}" dt="2025-12-15T18:21:32.682" v="104"/>
          <ac:picMkLst>
            <pc:docMk/>
            <pc:sldMk cId="0" sldId="304"/>
            <ac:picMk id="5" creationId="{00000000-0000-0000-0000-000000000000}"/>
          </ac:picMkLst>
        </pc:picChg>
        <pc:picChg chg="mod ord">
          <ac:chgData name="Ashley, Sarah" userId="ca6eedc1-3a36-4306-82ee-d570da530541" providerId="ADAL" clId="{4D5DC47D-5E90-48C1-8F5F-67806C5E0BA7}" dt="2025-12-15T18:21:32.682" v="104"/>
          <ac:picMkLst>
            <pc:docMk/>
            <pc:sldMk cId="0" sldId="304"/>
            <ac:picMk id="6" creationId="{00000000-0000-0000-0000-000000000000}"/>
          </ac:picMkLst>
        </pc:picChg>
      </pc:sldChg>
      <pc:sldChg chg="modSp mod">
        <pc:chgData name="Ashley, Sarah" userId="ca6eedc1-3a36-4306-82ee-d570da530541" providerId="ADAL" clId="{4D5DC47D-5E90-48C1-8F5F-67806C5E0BA7}" dt="2025-12-15T18:18:58.935" v="54" actId="20577"/>
        <pc:sldMkLst>
          <pc:docMk/>
          <pc:sldMk cId="1106869949" sldId="336"/>
        </pc:sldMkLst>
        <pc:graphicFrameChg chg="modGraphic">
          <ac:chgData name="Ashley, Sarah" userId="ca6eedc1-3a36-4306-82ee-d570da530541" providerId="ADAL" clId="{4D5DC47D-5E90-48C1-8F5F-67806C5E0BA7}" dt="2025-12-15T18:18:58.935" v="54" actId="20577"/>
          <ac:graphicFrameMkLst>
            <pc:docMk/>
            <pc:sldMk cId="1106869949" sldId="336"/>
            <ac:graphicFrameMk id="4" creationId="{00000000-0000-0000-0000-000000000000}"/>
          </ac:graphicFrameMkLst>
        </pc:graphicFrameChg>
      </pc:sldChg>
      <pc:sldChg chg="modSp mod">
        <pc:chgData name="Ashley, Sarah" userId="ca6eedc1-3a36-4306-82ee-d570da530541" providerId="ADAL" clId="{4D5DC47D-5E90-48C1-8F5F-67806C5E0BA7}" dt="2025-12-15T18:20:22.723" v="95" actId="13926"/>
        <pc:sldMkLst>
          <pc:docMk/>
          <pc:sldMk cId="1895903825" sldId="337"/>
        </pc:sldMkLst>
        <pc:graphicFrameChg chg="mod modGraphic">
          <ac:chgData name="Ashley, Sarah" userId="ca6eedc1-3a36-4306-82ee-d570da530541" providerId="ADAL" clId="{4D5DC47D-5E90-48C1-8F5F-67806C5E0BA7}" dt="2025-12-15T18:20:22.723" v="95" actId="13926"/>
          <ac:graphicFrameMkLst>
            <pc:docMk/>
            <pc:sldMk cId="1895903825" sldId="337"/>
            <ac:graphicFrameMk id="4" creationId="{00000000-0000-0000-0000-000000000000}"/>
          </ac:graphicFrameMkLst>
        </pc:graphicFrameChg>
      </pc:sldChg>
      <pc:sldChg chg="add">
        <pc:chgData name="Ashley, Sarah" userId="ca6eedc1-3a36-4306-82ee-d570da530541" providerId="ADAL" clId="{4D5DC47D-5E90-48C1-8F5F-67806C5E0BA7}" dt="2025-12-15T18:21:55.387" v="105"/>
        <pc:sldMkLst>
          <pc:docMk/>
          <pc:sldMk cId="590443553" sldId="375"/>
        </pc:sldMkLst>
      </pc:sldChg>
      <pc:sldChg chg="add">
        <pc:chgData name="Ashley, Sarah" userId="ca6eedc1-3a36-4306-82ee-d570da530541" providerId="ADAL" clId="{4D5DC47D-5E90-48C1-8F5F-67806C5E0BA7}" dt="2025-12-15T18:21:55.387" v="105"/>
        <pc:sldMkLst>
          <pc:docMk/>
          <pc:sldMk cId="1784679269" sldId="376"/>
        </pc:sldMkLst>
      </pc:sldChg>
      <pc:sldChg chg="modSp add del mod">
        <pc:chgData name="Ashley, Sarah" userId="ca6eedc1-3a36-4306-82ee-d570da530541" providerId="ADAL" clId="{4D5DC47D-5E90-48C1-8F5F-67806C5E0BA7}" dt="2025-12-15T18:21:29.081" v="101"/>
        <pc:sldMkLst>
          <pc:docMk/>
          <pc:sldMk cId="4162898207" sldId="386"/>
        </pc:sldMkLst>
        <pc:spChg chg="mod">
          <ac:chgData name="Ashley, Sarah" userId="ca6eedc1-3a36-4306-82ee-d570da530541" providerId="ADAL" clId="{4D5DC47D-5E90-48C1-8F5F-67806C5E0BA7}" dt="2025-12-15T18:21:25.211" v="100"/>
          <ac:spMkLst>
            <pc:docMk/>
            <pc:sldMk cId="4162898207" sldId="386"/>
            <ac:spMk id="3" creationId="{40F312AB-736E-4A00-899A-835FDAB63F3C}"/>
          </ac:spMkLst>
        </pc:spChg>
      </pc:sldChg>
      <pc:sldChg chg="modSp mod">
        <pc:chgData name="Ashley, Sarah" userId="ca6eedc1-3a36-4306-82ee-d570da530541" providerId="ADAL" clId="{4D5DC47D-5E90-48C1-8F5F-67806C5E0BA7}" dt="2025-12-15T18:16:27.612" v="31" actId="20577"/>
        <pc:sldMkLst>
          <pc:docMk/>
          <pc:sldMk cId="155712341" sldId="393"/>
        </pc:sldMkLst>
        <pc:graphicFrameChg chg="mod modGraphic">
          <ac:chgData name="Ashley, Sarah" userId="ca6eedc1-3a36-4306-82ee-d570da530541" providerId="ADAL" clId="{4D5DC47D-5E90-48C1-8F5F-67806C5E0BA7}" dt="2025-12-15T18:16:27.612" v="31" actId="20577"/>
          <ac:graphicFrameMkLst>
            <pc:docMk/>
            <pc:sldMk cId="155712341" sldId="393"/>
            <ac:graphicFrameMk id="6" creationId="{A09670E6-4339-4D38-8D45-646DA647C7D4}"/>
          </ac:graphicFrameMkLst>
        </pc:graphicFrameChg>
      </pc:sldChg>
      <pc:sldChg chg="add">
        <pc:chgData name="Ashley, Sarah" userId="ca6eedc1-3a36-4306-82ee-d570da530541" providerId="ADAL" clId="{4D5DC47D-5E90-48C1-8F5F-67806C5E0BA7}" dt="2025-12-15T18:21:55.387" v="105"/>
        <pc:sldMkLst>
          <pc:docMk/>
          <pc:sldMk cId="3781134194" sldId="394"/>
        </pc:sldMkLst>
      </pc:sldChg>
      <pc:sldChg chg="add">
        <pc:chgData name="Ashley, Sarah" userId="ca6eedc1-3a36-4306-82ee-d570da530541" providerId="ADAL" clId="{4D5DC47D-5E90-48C1-8F5F-67806C5E0BA7}" dt="2025-12-15T18:18:31.872" v="52"/>
        <pc:sldMkLst>
          <pc:docMk/>
          <pc:sldMk cId="1513528728" sldId="395"/>
        </pc:sldMkLst>
      </pc:sldChg>
      <pc:sldChg chg="add">
        <pc:chgData name="Ashley, Sarah" userId="ca6eedc1-3a36-4306-82ee-d570da530541" providerId="ADAL" clId="{4D5DC47D-5E90-48C1-8F5F-67806C5E0BA7}" dt="2025-12-15T18:18:31.872" v="52"/>
        <pc:sldMkLst>
          <pc:docMk/>
          <pc:sldMk cId="4072124171" sldId="399"/>
        </pc:sldMkLst>
      </pc:sldChg>
      <pc:sldChg chg="add">
        <pc:chgData name="Ashley, Sarah" userId="ca6eedc1-3a36-4306-82ee-d570da530541" providerId="ADAL" clId="{4D5DC47D-5E90-48C1-8F5F-67806C5E0BA7}" dt="2025-12-15T18:21:55.387" v="105"/>
        <pc:sldMkLst>
          <pc:docMk/>
          <pc:sldMk cId="4288217586" sldId="400"/>
        </pc:sldMkLst>
      </pc:sldChg>
      <pc:sldMasterChg chg="modSldLayout sldLayoutOrd">
        <pc:chgData name="Ashley, Sarah" userId="ca6eedc1-3a36-4306-82ee-d570da530541" providerId="ADAL" clId="{4D5DC47D-5E90-48C1-8F5F-67806C5E0BA7}" dt="2025-12-15T18:21:32.602" v="102"/>
        <pc:sldMasterMkLst>
          <pc:docMk/>
          <pc:sldMasterMk cId="0" sldId="2147483858"/>
        </pc:sldMasterMkLst>
        <pc:sldLayoutChg chg="modSp mod ord">
          <pc:chgData name="Ashley, Sarah" userId="ca6eedc1-3a36-4306-82ee-d570da530541" providerId="ADAL" clId="{4D5DC47D-5E90-48C1-8F5F-67806C5E0BA7}" dt="2025-12-15T18:21:32.602" v="102"/>
          <pc:sldLayoutMkLst>
            <pc:docMk/>
            <pc:sldMasterMk cId="0" sldId="2147483858"/>
            <pc:sldLayoutMk cId="0" sldId="2147483883"/>
          </pc:sldLayoutMkLst>
          <pc:spChg chg="mod">
            <ac:chgData name="Ashley, Sarah" userId="ca6eedc1-3a36-4306-82ee-d570da530541" providerId="ADAL" clId="{4D5DC47D-5E90-48C1-8F5F-67806C5E0BA7}" dt="2025-12-15T18:21:32.602" v="102"/>
            <ac:spMkLst>
              <pc:docMk/>
              <pc:sldMasterMk cId="0" sldId="2147483858"/>
              <pc:sldLayoutMk cId="0" sldId="2147483883"/>
              <ac:spMk id="2" creationId="{00000000-0000-0000-0000-000000000000}"/>
            </ac:spMkLst>
          </pc:spChg>
          <pc:spChg chg="mod">
            <ac:chgData name="Ashley, Sarah" userId="ca6eedc1-3a36-4306-82ee-d570da530541" providerId="ADAL" clId="{4D5DC47D-5E90-48C1-8F5F-67806C5E0BA7}" dt="2025-12-15T18:21:32.602" v="102"/>
            <ac:spMkLst>
              <pc:docMk/>
              <pc:sldMasterMk cId="0" sldId="2147483858"/>
              <pc:sldLayoutMk cId="0" sldId="2147483883"/>
              <ac:spMk id="3" creationId="{00000000-0000-0000-0000-000000000000}"/>
            </ac:spMkLst>
          </pc:spChg>
          <pc:spChg chg="mod">
            <ac:chgData name="Ashley, Sarah" userId="ca6eedc1-3a36-4306-82ee-d570da530541" providerId="ADAL" clId="{4D5DC47D-5E90-48C1-8F5F-67806C5E0BA7}" dt="2025-12-15T18:21:32.602" v="102"/>
            <ac:spMkLst>
              <pc:docMk/>
              <pc:sldMasterMk cId="0" sldId="2147483858"/>
              <pc:sldLayoutMk cId="0" sldId="2147483883"/>
              <ac:spMk id="4" creationId="{00000000-0000-0000-0000-000000000000}"/>
            </ac:spMkLst>
          </pc:spChg>
          <pc:spChg chg="mod">
            <ac:chgData name="Ashley, Sarah" userId="ca6eedc1-3a36-4306-82ee-d570da530541" providerId="ADAL" clId="{4D5DC47D-5E90-48C1-8F5F-67806C5E0BA7}" dt="2025-12-15T18:21:32.602" v="102"/>
            <ac:spMkLst>
              <pc:docMk/>
              <pc:sldMasterMk cId="0" sldId="2147483858"/>
              <pc:sldLayoutMk cId="0" sldId="2147483883"/>
              <ac:spMk id="5" creationId="{00000000-0000-0000-0000-000000000000}"/>
            </ac:spMkLst>
          </pc:spChg>
          <pc:spChg chg="mod">
            <ac:chgData name="Ashley, Sarah" userId="ca6eedc1-3a36-4306-82ee-d570da530541" providerId="ADAL" clId="{4D5DC47D-5E90-48C1-8F5F-67806C5E0BA7}" dt="2025-12-15T18:21:32.602" v="102"/>
            <ac:spMkLst>
              <pc:docMk/>
              <pc:sldMasterMk cId="0" sldId="2147483858"/>
              <pc:sldLayoutMk cId="0" sldId="2147483883"/>
              <ac:spMk id="6" creationId="{00000000-0000-0000-0000-000000000000}"/>
            </ac:spMkLst>
          </pc:spChg>
        </pc:sldLayoutChg>
        <pc:sldLayoutChg chg="modSp mod ord">
          <pc:chgData name="Ashley, Sarah" userId="ca6eedc1-3a36-4306-82ee-d570da530541" providerId="ADAL" clId="{4D5DC47D-5E90-48C1-8F5F-67806C5E0BA7}" dt="2025-12-15T18:21:32.602" v="102"/>
          <pc:sldLayoutMkLst>
            <pc:docMk/>
            <pc:sldMasterMk cId="0" sldId="2147483858"/>
            <pc:sldLayoutMk cId="0" sldId="2147483884"/>
          </pc:sldLayoutMkLst>
          <pc:spChg chg="mod">
            <ac:chgData name="Ashley, Sarah" userId="ca6eedc1-3a36-4306-82ee-d570da530541" providerId="ADAL" clId="{4D5DC47D-5E90-48C1-8F5F-67806C5E0BA7}" dt="2025-12-15T18:21:32.602" v="102"/>
            <ac:spMkLst>
              <pc:docMk/>
              <pc:sldMasterMk cId="0" sldId="2147483858"/>
              <pc:sldLayoutMk cId="0" sldId="2147483884"/>
              <ac:spMk id="2" creationId="{00000000-0000-0000-0000-000000000000}"/>
            </ac:spMkLst>
          </pc:spChg>
          <pc:spChg chg="mod">
            <ac:chgData name="Ashley, Sarah" userId="ca6eedc1-3a36-4306-82ee-d570da530541" providerId="ADAL" clId="{4D5DC47D-5E90-48C1-8F5F-67806C5E0BA7}" dt="2025-12-15T18:21:32.602" v="102"/>
            <ac:spMkLst>
              <pc:docMk/>
              <pc:sldMasterMk cId="0" sldId="2147483858"/>
              <pc:sldLayoutMk cId="0" sldId="2147483884"/>
              <ac:spMk id="3" creationId="{00000000-0000-0000-0000-000000000000}"/>
            </ac:spMkLst>
          </pc:spChg>
          <pc:spChg chg="mod">
            <ac:chgData name="Ashley, Sarah" userId="ca6eedc1-3a36-4306-82ee-d570da530541" providerId="ADAL" clId="{4D5DC47D-5E90-48C1-8F5F-67806C5E0BA7}" dt="2025-12-15T18:21:32.602" v="102"/>
            <ac:spMkLst>
              <pc:docMk/>
              <pc:sldMasterMk cId="0" sldId="2147483858"/>
              <pc:sldLayoutMk cId="0" sldId="2147483884"/>
              <ac:spMk id="4" creationId="{00000000-0000-0000-0000-000000000000}"/>
            </ac:spMkLst>
          </pc:spChg>
          <pc:spChg chg="mod">
            <ac:chgData name="Ashley, Sarah" userId="ca6eedc1-3a36-4306-82ee-d570da530541" providerId="ADAL" clId="{4D5DC47D-5E90-48C1-8F5F-67806C5E0BA7}" dt="2025-12-15T18:21:32.602" v="102"/>
            <ac:spMkLst>
              <pc:docMk/>
              <pc:sldMasterMk cId="0" sldId="2147483858"/>
              <pc:sldLayoutMk cId="0" sldId="2147483884"/>
              <ac:spMk id="5" creationId="{00000000-0000-0000-0000-000000000000}"/>
            </ac:spMkLst>
          </pc:spChg>
          <pc:spChg chg="mod">
            <ac:chgData name="Ashley, Sarah" userId="ca6eedc1-3a36-4306-82ee-d570da530541" providerId="ADAL" clId="{4D5DC47D-5E90-48C1-8F5F-67806C5E0BA7}" dt="2025-12-15T18:21:32.602" v="102"/>
            <ac:spMkLst>
              <pc:docMk/>
              <pc:sldMasterMk cId="0" sldId="2147483858"/>
              <pc:sldLayoutMk cId="0" sldId="2147483884"/>
              <ac:spMk id="6" creationId="{00000000-0000-0000-0000-000000000000}"/>
            </ac:spMkLst>
          </pc:spChg>
        </pc:sldLayoutChg>
        <pc:sldLayoutChg chg="modSp mod ord">
          <pc:chgData name="Ashley, Sarah" userId="ca6eedc1-3a36-4306-82ee-d570da530541" providerId="ADAL" clId="{4D5DC47D-5E90-48C1-8F5F-67806C5E0BA7}" dt="2025-12-15T18:21:32.602" v="102"/>
          <pc:sldLayoutMkLst>
            <pc:docMk/>
            <pc:sldMasterMk cId="0" sldId="2147483858"/>
            <pc:sldLayoutMk cId="0" sldId="2147483885"/>
          </pc:sldLayoutMkLst>
          <pc:spChg chg="mod">
            <ac:chgData name="Ashley, Sarah" userId="ca6eedc1-3a36-4306-82ee-d570da530541" providerId="ADAL" clId="{4D5DC47D-5E90-48C1-8F5F-67806C5E0BA7}" dt="2025-12-15T18:21:32.602" v="102"/>
            <ac:spMkLst>
              <pc:docMk/>
              <pc:sldMasterMk cId="0" sldId="2147483858"/>
              <pc:sldLayoutMk cId="0" sldId="2147483885"/>
              <ac:spMk id="2" creationId="{00000000-0000-0000-0000-000000000000}"/>
            </ac:spMkLst>
          </pc:spChg>
          <pc:spChg chg="mod">
            <ac:chgData name="Ashley, Sarah" userId="ca6eedc1-3a36-4306-82ee-d570da530541" providerId="ADAL" clId="{4D5DC47D-5E90-48C1-8F5F-67806C5E0BA7}" dt="2025-12-15T18:21:32.602" v="102"/>
            <ac:spMkLst>
              <pc:docMk/>
              <pc:sldMasterMk cId="0" sldId="2147483858"/>
              <pc:sldLayoutMk cId="0" sldId="2147483885"/>
              <ac:spMk id="3" creationId="{00000000-0000-0000-0000-000000000000}"/>
            </ac:spMkLst>
          </pc:spChg>
          <pc:spChg chg="mod">
            <ac:chgData name="Ashley, Sarah" userId="ca6eedc1-3a36-4306-82ee-d570da530541" providerId="ADAL" clId="{4D5DC47D-5E90-48C1-8F5F-67806C5E0BA7}" dt="2025-12-15T18:21:32.602" v="102"/>
            <ac:spMkLst>
              <pc:docMk/>
              <pc:sldMasterMk cId="0" sldId="2147483858"/>
              <pc:sldLayoutMk cId="0" sldId="2147483885"/>
              <ac:spMk id="4" creationId="{00000000-0000-0000-0000-000000000000}"/>
            </ac:spMkLst>
          </pc:spChg>
          <pc:spChg chg="mod">
            <ac:chgData name="Ashley, Sarah" userId="ca6eedc1-3a36-4306-82ee-d570da530541" providerId="ADAL" clId="{4D5DC47D-5E90-48C1-8F5F-67806C5E0BA7}" dt="2025-12-15T18:21:32.602" v="102"/>
            <ac:spMkLst>
              <pc:docMk/>
              <pc:sldMasterMk cId="0" sldId="2147483858"/>
              <pc:sldLayoutMk cId="0" sldId="2147483885"/>
              <ac:spMk id="5" creationId="{00000000-0000-0000-0000-000000000000}"/>
            </ac:spMkLst>
          </pc:spChg>
          <pc:spChg chg="mod">
            <ac:chgData name="Ashley, Sarah" userId="ca6eedc1-3a36-4306-82ee-d570da530541" providerId="ADAL" clId="{4D5DC47D-5E90-48C1-8F5F-67806C5E0BA7}" dt="2025-12-15T18:21:32.602" v="102"/>
            <ac:spMkLst>
              <pc:docMk/>
              <pc:sldMasterMk cId="0" sldId="2147483858"/>
              <pc:sldLayoutMk cId="0" sldId="2147483885"/>
              <ac:spMk id="6" creationId="{00000000-0000-0000-0000-000000000000}"/>
            </ac:spMkLst>
          </pc:spChg>
        </pc:sldLayoutChg>
        <pc:sldLayoutChg chg="modSp mod ord">
          <pc:chgData name="Ashley, Sarah" userId="ca6eedc1-3a36-4306-82ee-d570da530541" providerId="ADAL" clId="{4D5DC47D-5E90-48C1-8F5F-67806C5E0BA7}" dt="2025-12-15T18:21:32.602" v="102"/>
          <pc:sldLayoutMkLst>
            <pc:docMk/>
            <pc:sldMasterMk cId="0" sldId="2147483858"/>
            <pc:sldLayoutMk cId="0" sldId="2147483886"/>
          </pc:sldLayoutMkLst>
          <pc:spChg chg="mod">
            <ac:chgData name="Ashley, Sarah" userId="ca6eedc1-3a36-4306-82ee-d570da530541" providerId="ADAL" clId="{4D5DC47D-5E90-48C1-8F5F-67806C5E0BA7}" dt="2025-12-15T18:21:32.602" v="102"/>
            <ac:spMkLst>
              <pc:docMk/>
              <pc:sldMasterMk cId="0" sldId="2147483858"/>
              <pc:sldLayoutMk cId="0" sldId="2147483886"/>
              <ac:spMk id="2" creationId="{00000000-0000-0000-0000-000000000000}"/>
            </ac:spMkLst>
          </pc:spChg>
          <pc:spChg chg="mod">
            <ac:chgData name="Ashley, Sarah" userId="ca6eedc1-3a36-4306-82ee-d570da530541" providerId="ADAL" clId="{4D5DC47D-5E90-48C1-8F5F-67806C5E0BA7}" dt="2025-12-15T18:21:32.602" v="102"/>
            <ac:spMkLst>
              <pc:docMk/>
              <pc:sldMasterMk cId="0" sldId="2147483858"/>
              <pc:sldLayoutMk cId="0" sldId="2147483886"/>
              <ac:spMk id="3" creationId="{00000000-0000-0000-0000-000000000000}"/>
            </ac:spMkLst>
          </pc:spChg>
          <pc:spChg chg="mod">
            <ac:chgData name="Ashley, Sarah" userId="ca6eedc1-3a36-4306-82ee-d570da530541" providerId="ADAL" clId="{4D5DC47D-5E90-48C1-8F5F-67806C5E0BA7}" dt="2025-12-15T18:21:32.602" v="102"/>
            <ac:spMkLst>
              <pc:docMk/>
              <pc:sldMasterMk cId="0" sldId="2147483858"/>
              <pc:sldLayoutMk cId="0" sldId="2147483886"/>
              <ac:spMk id="4" creationId="{00000000-0000-0000-0000-000000000000}"/>
            </ac:spMkLst>
          </pc:spChg>
          <pc:spChg chg="mod">
            <ac:chgData name="Ashley, Sarah" userId="ca6eedc1-3a36-4306-82ee-d570da530541" providerId="ADAL" clId="{4D5DC47D-5E90-48C1-8F5F-67806C5E0BA7}" dt="2025-12-15T18:21:32.602" v="102"/>
            <ac:spMkLst>
              <pc:docMk/>
              <pc:sldMasterMk cId="0" sldId="2147483858"/>
              <pc:sldLayoutMk cId="0" sldId="2147483886"/>
              <ac:spMk id="5" creationId="{00000000-0000-0000-0000-000000000000}"/>
            </ac:spMkLst>
          </pc:spChg>
          <pc:spChg chg="mod">
            <ac:chgData name="Ashley, Sarah" userId="ca6eedc1-3a36-4306-82ee-d570da530541" providerId="ADAL" clId="{4D5DC47D-5E90-48C1-8F5F-67806C5E0BA7}" dt="2025-12-15T18:21:32.602" v="102"/>
            <ac:spMkLst>
              <pc:docMk/>
              <pc:sldMasterMk cId="0" sldId="2147483858"/>
              <pc:sldLayoutMk cId="0" sldId="2147483886"/>
              <ac:spMk id="6" creationId="{00000000-0000-0000-0000-000000000000}"/>
            </ac:spMkLst>
          </pc:spChg>
          <pc:spChg chg="mod">
            <ac:chgData name="Ashley, Sarah" userId="ca6eedc1-3a36-4306-82ee-d570da530541" providerId="ADAL" clId="{4D5DC47D-5E90-48C1-8F5F-67806C5E0BA7}" dt="2025-12-15T18:21:32.602" v="102"/>
            <ac:spMkLst>
              <pc:docMk/>
              <pc:sldMasterMk cId="0" sldId="2147483858"/>
              <pc:sldLayoutMk cId="0" sldId="2147483886"/>
              <ac:spMk id="7" creationId="{00000000-0000-0000-0000-000000000000}"/>
            </ac:spMkLst>
          </pc:spChg>
        </pc:sldLayoutChg>
        <pc:sldLayoutChg chg="modSp mod ord">
          <pc:chgData name="Ashley, Sarah" userId="ca6eedc1-3a36-4306-82ee-d570da530541" providerId="ADAL" clId="{4D5DC47D-5E90-48C1-8F5F-67806C5E0BA7}" dt="2025-12-15T18:21:32.602" v="102"/>
          <pc:sldLayoutMkLst>
            <pc:docMk/>
            <pc:sldMasterMk cId="0" sldId="2147483858"/>
            <pc:sldLayoutMk cId="0" sldId="2147483887"/>
          </pc:sldLayoutMkLst>
          <pc:spChg chg="mod">
            <ac:chgData name="Ashley, Sarah" userId="ca6eedc1-3a36-4306-82ee-d570da530541" providerId="ADAL" clId="{4D5DC47D-5E90-48C1-8F5F-67806C5E0BA7}" dt="2025-12-15T18:21:32.602" v="102"/>
            <ac:spMkLst>
              <pc:docMk/>
              <pc:sldMasterMk cId="0" sldId="2147483858"/>
              <pc:sldLayoutMk cId="0" sldId="2147483887"/>
              <ac:spMk id="2" creationId="{00000000-0000-0000-0000-000000000000}"/>
            </ac:spMkLst>
          </pc:spChg>
          <pc:spChg chg="mod">
            <ac:chgData name="Ashley, Sarah" userId="ca6eedc1-3a36-4306-82ee-d570da530541" providerId="ADAL" clId="{4D5DC47D-5E90-48C1-8F5F-67806C5E0BA7}" dt="2025-12-15T18:21:32.602" v="102"/>
            <ac:spMkLst>
              <pc:docMk/>
              <pc:sldMasterMk cId="0" sldId="2147483858"/>
              <pc:sldLayoutMk cId="0" sldId="2147483887"/>
              <ac:spMk id="3" creationId="{00000000-0000-0000-0000-000000000000}"/>
            </ac:spMkLst>
          </pc:spChg>
          <pc:spChg chg="mod">
            <ac:chgData name="Ashley, Sarah" userId="ca6eedc1-3a36-4306-82ee-d570da530541" providerId="ADAL" clId="{4D5DC47D-5E90-48C1-8F5F-67806C5E0BA7}" dt="2025-12-15T18:21:32.602" v="102"/>
            <ac:spMkLst>
              <pc:docMk/>
              <pc:sldMasterMk cId="0" sldId="2147483858"/>
              <pc:sldLayoutMk cId="0" sldId="2147483887"/>
              <ac:spMk id="4" creationId="{00000000-0000-0000-0000-000000000000}"/>
            </ac:spMkLst>
          </pc:spChg>
          <pc:spChg chg="mod">
            <ac:chgData name="Ashley, Sarah" userId="ca6eedc1-3a36-4306-82ee-d570da530541" providerId="ADAL" clId="{4D5DC47D-5E90-48C1-8F5F-67806C5E0BA7}" dt="2025-12-15T18:21:32.602" v="102"/>
            <ac:spMkLst>
              <pc:docMk/>
              <pc:sldMasterMk cId="0" sldId="2147483858"/>
              <pc:sldLayoutMk cId="0" sldId="2147483887"/>
              <ac:spMk id="5" creationId="{00000000-0000-0000-0000-000000000000}"/>
            </ac:spMkLst>
          </pc:spChg>
          <pc:spChg chg="mod">
            <ac:chgData name="Ashley, Sarah" userId="ca6eedc1-3a36-4306-82ee-d570da530541" providerId="ADAL" clId="{4D5DC47D-5E90-48C1-8F5F-67806C5E0BA7}" dt="2025-12-15T18:21:32.602" v="102"/>
            <ac:spMkLst>
              <pc:docMk/>
              <pc:sldMasterMk cId="0" sldId="2147483858"/>
              <pc:sldLayoutMk cId="0" sldId="2147483887"/>
              <ac:spMk id="6" creationId="{00000000-0000-0000-0000-000000000000}"/>
            </ac:spMkLst>
          </pc:spChg>
          <pc:spChg chg="mod">
            <ac:chgData name="Ashley, Sarah" userId="ca6eedc1-3a36-4306-82ee-d570da530541" providerId="ADAL" clId="{4D5DC47D-5E90-48C1-8F5F-67806C5E0BA7}" dt="2025-12-15T18:21:32.602" v="102"/>
            <ac:spMkLst>
              <pc:docMk/>
              <pc:sldMasterMk cId="0" sldId="2147483858"/>
              <pc:sldLayoutMk cId="0" sldId="2147483887"/>
              <ac:spMk id="7" creationId="{00000000-0000-0000-0000-000000000000}"/>
            </ac:spMkLst>
          </pc:spChg>
          <pc:spChg chg="mod">
            <ac:chgData name="Ashley, Sarah" userId="ca6eedc1-3a36-4306-82ee-d570da530541" providerId="ADAL" clId="{4D5DC47D-5E90-48C1-8F5F-67806C5E0BA7}" dt="2025-12-15T18:21:32.602" v="102"/>
            <ac:spMkLst>
              <pc:docMk/>
              <pc:sldMasterMk cId="0" sldId="2147483858"/>
              <pc:sldLayoutMk cId="0" sldId="2147483887"/>
              <ac:spMk id="8" creationId="{00000000-0000-0000-0000-000000000000}"/>
            </ac:spMkLst>
          </pc:spChg>
          <pc:spChg chg="mod">
            <ac:chgData name="Ashley, Sarah" userId="ca6eedc1-3a36-4306-82ee-d570da530541" providerId="ADAL" clId="{4D5DC47D-5E90-48C1-8F5F-67806C5E0BA7}" dt="2025-12-15T18:21:32.602" v="102"/>
            <ac:spMkLst>
              <pc:docMk/>
              <pc:sldMasterMk cId="0" sldId="2147483858"/>
              <pc:sldLayoutMk cId="0" sldId="2147483887"/>
              <ac:spMk id="9" creationId="{00000000-0000-0000-0000-000000000000}"/>
            </ac:spMkLst>
          </pc:spChg>
        </pc:sldLayoutChg>
        <pc:sldLayoutChg chg="modSp mod ord">
          <pc:chgData name="Ashley, Sarah" userId="ca6eedc1-3a36-4306-82ee-d570da530541" providerId="ADAL" clId="{4D5DC47D-5E90-48C1-8F5F-67806C5E0BA7}" dt="2025-12-15T18:21:32.602" v="102"/>
          <pc:sldLayoutMkLst>
            <pc:docMk/>
            <pc:sldMasterMk cId="0" sldId="2147483858"/>
            <pc:sldLayoutMk cId="0" sldId="2147483888"/>
          </pc:sldLayoutMkLst>
          <pc:spChg chg="mod">
            <ac:chgData name="Ashley, Sarah" userId="ca6eedc1-3a36-4306-82ee-d570da530541" providerId="ADAL" clId="{4D5DC47D-5E90-48C1-8F5F-67806C5E0BA7}" dt="2025-12-15T18:21:32.602" v="102"/>
            <ac:spMkLst>
              <pc:docMk/>
              <pc:sldMasterMk cId="0" sldId="2147483858"/>
              <pc:sldLayoutMk cId="0" sldId="2147483888"/>
              <ac:spMk id="2" creationId="{00000000-0000-0000-0000-000000000000}"/>
            </ac:spMkLst>
          </pc:spChg>
          <pc:spChg chg="mod">
            <ac:chgData name="Ashley, Sarah" userId="ca6eedc1-3a36-4306-82ee-d570da530541" providerId="ADAL" clId="{4D5DC47D-5E90-48C1-8F5F-67806C5E0BA7}" dt="2025-12-15T18:21:32.602" v="102"/>
            <ac:spMkLst>
              <pc:docMk/>
              <pc:sldMasterMk cId="0" sldId="2147483858"/>
              <pc:sldLayoutMk cId="0" sldId="2147483888"/>
              <ac:spMk id="3" creationId="{00000000-0000-0000-0000-000000000000}"/>
            </ac:spMkLst>
          </pc:spChg>
          <pc:spChg chg="mod">
            <ac:chgData name="Ashley, Sarah" userId="ca6eedc1-3a36-4306-82ee-d570da530541" providerId="ADAL" clId="{4D5DC47D-5E90-48C1-8F5F-67806C5E0BA7}" dt="2025-12-15T18:21:32.602" v="102"/>
            <ac:spMkLst>
              <pc:docMk/>
              <pc:sldMasterMk cId="0" sldId="2147483858"/>
              <pc:sldLayoutMk cId="0" sldId="2147483888"/>
              <ac:spMk id="4" creationId="{00000000-0000-0000-0000-000000000000}"/>
            </ac:spMkLst>
          </pc:spChg>
          <pc:spChg chg="mod">
            <ac:chgData name="Ashley, Sarah" userId="ca6eedc1-3a36-4306-82ee-d570da530541" providerId="ADAL" clId="{4D5DC47D-5E90-48C1-8F5F-67806C5E0BA7}" dt="2025-12-15T18:21:32.602" v="102"/>
            <ac:spMkLst>
              <pc:docMk/>
              <pc:sldMasterMk cId="0" sldId="2147483858"/>
              <pc:sldLayoutMk cId="0" sldId="2147483888"/>
              <ac:spMk id="5" creationId="{00000000-0000-0000-0000-000000000000}"/>
            </ac:spMkLst>
          </pc:spChg>
        </pc:sldLayoutChg>
        <pc:sldLayoutChg chg="modSp mod ord">
          <pc:chgData name="Ashley, Sarah" userId="ca6eedc1-3a36-4306-82ee-d570da530541" providerId="ADAL" clId="{4D5DC47D-5E90-48C1-8F5F-67806C5E0BA7}" dt="2025-12-15T18:21:32.602" v="102"/>
          <pc:sldLayoutMkLst>
            <pc:docMk/>
            <pc:sldMasterMk cId="0" sldId="2147483858"/>
            <pc:sldLayoutMk cId="0" sldId="2147483889"/>
          </pc:sldLayoutMkLst>
          <pc:spChg chg="mod">
            <ac:chgData name="Ashley, Sarah" userId="ca6eedc1-3a36-4306-82ee-d570da530541" providerId="ADAL" clId="{4D5DC47D-5E90-48C1-8F5F-67806C5E0BA7}" dt="2025-12-15T18:21:32.602" v="102"/>
            <ac:spMkLst>
              <pc:docMk/>
              <pc:sldMasterMk cId="0" sldId="2147483858"/>
              <pc:sldLayoutMk cId="0" sldId="2147483889"/>
              <ac:spMk id="2" creationId="{00000000-0000-0000-0000-000000000000}"/>
            </ac:spMkLst>
          </pc:spChg>
          <pc:spChg chg="mod">
            <ac:chgData name="Ashley, Sarah" userId="ca6eedc1-3a36-4306-82ee-d570da530541" providerId="ADAL" clId="{4D5DC47D-5E90-48C1-8F5F-67806C5E0BA7}" dt="2025-12-15T18:21:32.602" v="102"/>
            <ac:spMkLst>
              <pc:docMk/>
              <pc:sldMasterMk cId="0" sldId="2147483858"/>
              <pc:sldLayoutMk cId="0" sldId="2147483889"/>
              <ac:spMk id="3" creationId="{00000000-0000-0000-0000-000000000000}"/>
            </ac:spMkLst>
          </pc:spChg>
          <pc:spChg chg="mod">
            <ac:chgData name="Ashley, Sarah" userId="ca6eedc1-3a36-4306-82ee-d570da530541" providerId="ADAL" clId="{4D5DC47D-5E90-48C1-8F5F-67806C5E0BA7}" dt="2025-12-15T18:21:32.602" v="102"/>
            <ac:spMkLst>
              <pc:docMk/>
              <pc:sldMasterMk cId="0" sldId="2147483858"/>
              <pc:sldLayoutMk cId="0" sldId="2147483889"/>
              <ac:spMk id="4" creationId="{00000000-0000-0000-0000-000000000000}"/>
            </ac:spMkLst>
          </pc:spChg>
        </pc:sldLayoutChg>
        <pc:sldLayoutChg chg="modSp mod ord">
          <pc:chgData name="Ashley, Sarah" userId="ca6eedc1-3a36-4306-82ee-d570da530541" providerId="ADAL" clId="{4D5DC47D-5E90-48C1-8F5F-67806C5E0BA7}" dt="2025-12-15T18:21:32.602" v="102"/>
          <pc:sldLayoutMkLst>
            <pc:docMk/>
            <pc:sldMasterMk cId="0" sldId="2147483858"/>
            <pc:sldLayoutMk cId="0" sldId="2147483890"/>
          </pc:sldLayoutMkLst>
          <pc:spChg chg="mod">
            <ac:chgData name="Ashley, Sarah" userId="ca6eedc1-3a36-4306-82ee-d570da530541" providerId="ADAL" clId="{4D5DC47D-5E90-48C1-8F5F-67806C5E0BA7}" dt="2025-12-15T18:21:32.602" v="102"/>
            <ac:spMkLst>
              <pc:docMk/>
              <pc:sldMasterMk cId="0" sldId="2147483858"/>
              <pc:sldLayoutMk cId="0" sldId="2147483890"/>
              <ac:spMk id="2" creationId="{00000000-0000-0000-0000-000000000000}"/>
            </ac:spMkLst>
          </pc:spChg>
          <pc:spChg chg="mod">
            <ac:chgData name="Ashley, Sarah" userId="ca6eedc1-3a36-4306-82ee-d570da530541" providerId="ADAL" clId="{4D5DC47D-5E90-48C1-8F5F-67806C5E0BA7}" dt="2025-12-15T18:21:32.602" v="102"/>
            <ac:spMkLst>
              <pc:docMk/>
              <pc:sldMasterMk cId="0" sldId="2147483858"/>
              <pc:sldLayoutMk cId="0" sldId="2147483890"/>
              <ac:spMk id="3" creationId="{00000000-0000-0000-0000-000000000000}"/>
            </ac:spMkLst>
          </pc:spChg>
          <pc:spChg chg="mod">
            <ac:chgData name="Ashley, Sarah" userId="ca6eedc1-3a36-4306-82ee-d570da530541" providerId="ADAL" clId="{4D5DC47D-5E90-48C1-8F5F-67806C5E0BA7}" dt="2025-12-15T18:21:32.602" v="102"/>
            <ac:spMkLst>
              <pc:docMk/>
              <pc:sldMasterMk cId="0" sldId="2147483858"/>
              <pc:sldLayoutMk cId="0" sldId="2147483890"/>
              <ac:spMk id="4" creationId="{00000000-0000-0000-0000-000000000000}"/>
            </ac:spMkLst>
          </pc:spChg>
          <pc:spChg chg="mod">
            <ac:chgData name="Ashley, Sarah" userId="ca6eedc1-3a36-4306-82ee-d570da530541" providerId="ADAL" clId="{4D5DC47D-5E90-48C1-8F5F-67806C5E0BA7}" dt="2025-12-15T18:21:32.602" v="102"/>
            <ac:spMkLst>
              <pc:docMk/>
              <pc:sldMasterMk cId="0" sldId="2147483858"/>
              <pc:sldLayoutMk cId="0" sldId="2147483890"/>
              <ac:spMk id="5" creationId="{00000000-0000-0000-0000-000000000000}"/>
            </ac:spMkLst>
          </pc:spChg>
          <pc:spChg chg="mod">
            <ac:chgData name="Ashley, Sarah" userId="ca6eedc1-3a36-4306-82ee-d570da530541" providerId="ADAL" clId="{4D5DC47D-5E90-48C1-8F5F-67806C5E0BA7}" dt="2025-12-15T18:21:32.602" v="102"/>
            <ac:spMkLst>
              <pc:docMk/>
              <pc:sldMasterMk cId="0" sldId="2147483858"/>
              <pc:sldLayoutMk cId="0" sldId="2147483890"/>
              <ac:spMk id="6" creationId="{00000000-0000-0000-0000-000000000000}"/>
            </ac:spMkLst>
          </pc:spChg>
          <pc:spChg chg="mod">
            <ac:chgData name="Ashley, Sarah" userId="ca6eedc1-3a36-4306-82ee-d570da530541" providerId="ADAL" clId="{4D5DC47D-5E90-48C1-8F5F-67806C5E0BA7}" dt="2025-12-15T18:21:32.602" v="102"/>
            <ac:spMkLst>
              <pc:docMk/>
              <pc:sldMasterMk cId="0" sldId="2147483858"/>
              <pc:sldLayoutMk cId="0" sldId="2147483890"/>
              <ac:spMk id="7" creationId="{00000000-0000-0000-0000-000000000000}"/>
            </ac:spMkLst>
          </pc:spChg>
        </pc:sldLayoutChg>
        <pc:sldLayoutChg chg="modSp mod ord">
          <pc:chgData name="Ashley, Sarah" userId="ca6eedc1-3a36-4306-82ee-d570da530541" providerId="ADAL" clId="{4D5DC47D-5E90-48C1-8F5F-67806C5E0BA7}" dt="2025-12-15T18:21:32.602" v="102"/>
          <pc:sldLayoutMkLst>
            <pc:docMk/>
            <pc:sldMasterMk cId="0" sldId="2147483858"/>
            <pc:sldLayoutMk cId="0" sldId="2147483891"/>
          </pc:sldLayoutMkLst>
          <pc:spChg chg="mod">
            <ac:chgData name="Ashley, Sarah" userId="ca6eedc1-3a36-4306-82ee-d570da530541" providerId="ADAL" clId="{4D5DC47D-5E90-48C1-8F5F-67806C5E0BA7}" dt="2025-12-15T18:21:32.602" v="102"/>
            <ac:spMkLst>
              <pc:docMk/>
              <pc:sldMasterMk cId="0" sldId="2147483858"/>
              <pc:sldLayoutMk cId="0" sldId="2147483891"/>
              <ac:spMk id="2" creationId="{00000000-0000-0000-0000-000000000000}"/>
            </ac:spMkLst>
          </pc:spChg>
          <pc:spChg chg="mod">
            <ac:chgData name="Ashley, Sarah" userId="ca6eedc1-3a36-4306-82ee-d570da530541" providerId="ADAL" clId="{4D5DC47D-5E90-48C1-8F5F-67806C5E0BA7}" dt="2025-12-15T18:21:32.602" v="102"/>
            <ac:spMkLst>
              <pc:docMk/>
              <pc:sldMasterMk cId="0" sldId="2147483858"/>
              <pc:sldLayoutMk cId="0" sldId="2147483891"/>
              <ac:spMk id="3" creationId="{00000000-0000-0000-0000-000000000000}"/>
            </ac:spMkLst>
          </pc:spChg>
          <pc:spChg chg="mod">
            <ac:chgData name="Ashley, Sarah" userId="ca6eedc1-3a36-4306-82ee-d570da530541" providerId="ADAL" clId="{4D5DC47D-5E90-48C1-8F5F-67806C5E0BA7}" dt="2025-12-15T18:21:32.602" v="102"/>
            <ac:spMkLst>
              <pc:docMk/>
              <pc:sldMasterMk cId="0" sldId="2147483858"/>
              <pc:sldLayoutMk cId="0" sldId="2147483891"/>
              <ac:spMk id="4" creationId="{00000000-0000-0000-0000-000000000000}"/>
            </ac:spMkLst>
          </pc:spChg>
          <pc:spChg chg="mod">
            <ac:chgData name="Ashley, Sarah" userId="ca6eedc1-3a36-4306-82ee-d570da530541" providerId="ADAL" clId="{4D5DC47D-5E90-48C1-8F5F-67806C5E0BA7}" dt="2025-12-15T18:21:32.602" v="102"/>
            <ac:spMkLst>
              <pc:docMk/>
              <pc:sldMasterMk cId="0" sldId="2147483858"/>
              <pc:sldLayoutMk cId="0" sldId="2147483891"/>
              <ac:spMk id="5" creationId="{00000000-0000-0000-0000-000000000000}"/>
            </ac:spMkLst>
          </pc:spChg>
          <pc:spChg chg="mod">
            <ac:chgData name="Ashley, Sarah" userId="ca6eedc1-3a36-4306-82ee-d570da530541" providerId="ADAL" clId="{4D5DC47D-5E90-48C1-8F5F-67806C5E0BA7}" dt="2025-12-15T18:21:32.602" v="102"/>
            <ac:spMkLst>
              <pc:docMk/>
              <pc:sldMasterMk cId="0" sldId="2147483858"/>
              <pc:sldLayoutMk cId="0" sldId="2147483891"/>
              <ac:spMk id="6" creationId="{00000000-0000-0000-0000-000000000000}"/>
            </ac:spMkLst>
          </pc:spChg>
          <pc:spChg chg="mod">
            <ac:chgData name="Ashley, Sarah" userId="ca6eedc1-3a36-4306-82ee-d570da530541" providerId="ADAL" clId="{4D5DC47D-5E90-48C1-8F5F-67806C5E0BA7}" dt="2025-12-15T18:21:32.602" v="102"/>
            <ac:spMkLst>
              <pc:docMk/>
              <pc:sldMasterMk cId="0" sldId="2147483858"/>
              <pc:sldLayoutMk cId="0" sldId="2147483891"/>
              <ac:spMk id="7" creationId="{00000000-0000-0000-0000-000000000000}"/>
            </ac:spMkLst>
          </pc:spChg>
        </pc:sldLayoutChg>
        <pc:sldLayoutChg chg="modSp mod ord">
          <pc:chgData name="Ashley, Sarah" userId="ca6eedc1-3a36-4306-82ee-d570da530541" providerId="ADAL" clId="{4D5DC47D-5E90-48C1-8F5F-67806C5E0BA7}" dt="2025-12-15T18:21:32.602" v="102"/>
          <pc:sldLayoutMkLst>
            <pc:docMk/>
            <pc:sldMasterMk cId="0" sldId="2147483858"/>
            <pc:sldLayoutMk cId="0" sldId="2147483892"/>
          </pc:sldLayoutMkLst>
          <pc:spChg chg="mod">
            <ac:chgData name="Ashley, Sarah" userId="ca6eedc1-3a36-4306-82ee-d570da530541" providerId="ADAL" clId="{4D5DC47D-5E90-48C1-8F5F-67806C5E0BA7}" dt="2025-12-15T18:21:32.602" v="102"/>
            <ac:spMkLst>
              <pc:docMk/>
              <pc:sldMasterMk cId="0" sldId="2147483858"/>
              <pc:sldLayoutMk cId="0" sldId="2147483892"/>
              <ac:spMk id="2" creationId="{00000000-0000-0000-0000-000000000000}"/>
            </ac:spMkLst>
          </pc:spChg>
          <pc:spChg chg="mod">
            <ac:chgData name="Ashley, Sarah" userId="ca6eedc1-3a36-4306-82ee-d570da530541" providerId="ADAL" clId="{4D5DC47D-5E90-48C1-8F5F-67806C5E0BA7}" dt="2025-12-15T18:21:32.602" v="102"/>
            <ac:spMkLst>
              <pc:docMk/>
              <pc:sldMasterMk cId="0" sldId="2147483858"/>
              <pc:sldLayoutMk cId="0" sldId="2147483892"/>
              <ac:spMk id="3" creationId="{00000000-0000-0000-0000-000000000000}"/>
            </ac:spMkLst>
          </pc:spChg>
          <pc:spChg chg="mod">
            <ac:chgData name="Ashley, Sarah" userId="ca6eedc1-3a36-4306-82ee-d570da530541" providerId="ADAL" clId="{4D5DC47D-5E90-48C1-8F5F-67806C5E0BA7}" dt="2025-12-15T18:21:32.602" v="102"/>
            <ac:spMkLst>
              <pc:docMk/>
              <pc:sldMasterMk cId="0" sldId="2147483858"/>
              <pc:sldLayoutMk cId="0" sldId="2147483892"/>
              <ac:spMk id="4" creationId="{00000000-0000-0000-0000-000000000000}"/>
            </ac:spMkLst>
          </pc:spChg>
          <pc:spChg chg="mod">
            <ac:chgData name="Ashley, Sarah" userId="ca6eedc1-3a36-4306-82ee-d570da530541" providerId="ADAL" clId="{4D5DC47D-5E90-48C1-8F5F-67806C5E0BA7}" dt="2025-12-15T18:21:32.602" v="102"/>
            <ac:spMkLst>
              <pc:docMk/>
              <pc:sldMasterMk cId="0" sldId="2147483858"/>
              <pc:sldLayoutMk cId="0" sldId="2147483892"/>
              <ac:spMk id="5" creationId="{00000000-0000-0000-0000-000000000000}"/>
            </ac:spMkLst>
          </pc:spChg>
          <pc:spChg chg="mod">
            <ac:chgData name="Ashley, Sarah" userId="ca6eedc1-3a36-4306-82ee-d570da530541" providerId="ADAL" clId="{4D5DC47D-5E90-48C1-8F5F-67806C5E0BA7}" dt="2025-12-15T18:21:32.602" v="102"/>
            <ac:spMkLst>
              <pc:docMk/>
              <pc:sldMasterMk cId="0" sldId="2147483858"/>
              <pc:sldLayoutMk cId="0" sldId="2147483892"/>
              <ac:spMk id="6" creationId="{00000000-0000-0000-0000-000000000000}"/>
            </ac:spMkLst>
          </pc:spChg>
        </pc:sldLayoutChg>
        <pc:sldLayoutChg chg="modSp mod ord">
          <pc:chgData name="Ashley, Sarah" userId="ca6eedc1-3a36-4306-82ee-d570da530541" providerId="ADAL" clId="{4D5DC47D-5E90-48C1-8F5F-67806C5E0BA7}" dt="2025-12-15T18:21:32.602" v="102"/>
          <pc:sldLayoutMkLst>
            <pc:docMk/>
            <pc:sldMasterMk cId="0" sldId="2147483858"/>
            <pc:sldLayoutMk cId="0" sldId="2147483893"/>
          </pc:sldLayoutMkLst>
          <pc:spChg chg="mod">
            <ac:chgData name="Ashley, Sarah" userId="ca6eedc1-3a36-4306-82ee-d570da530541" providerId="ADAL" clId="{4D5DC47D-5E90-48C1-8F5F-67806C5E0BA7}" dt="2025-12-15T18:21:32.602" v="102"/>
            <ac:spMkLst>
              <pc:docMk/>
              <pc:sldMasterMk cId="0" sldId="2147483858"/>
              <pc:sldLayoutMk cId="0" sldId="2147483893"/>
              <ac:spMk id="2" creationId="{00000000-0000-0000-0000-000000000000}"/>
            </ac:spMkLst>
          </pc:spChg>
          <pc:spChg chg="mod">
            <ac:chgData name="Ashley, Sarah" userId="ca6eedc1-3a36-4306-82ee-d570da530541" providerId="ADAL" clId="{4D5DC47D-5E90-48C1-8F5F-67806C5E0BA7}" dt="2025-12-15T18:21:32.602" v="102"/>
            <ac:spMkLst>
              <pc:docMk/>
              <pc:sldMasterMk cId="0" sldId="2147483858"/>
              <pc:sldLayoutMk cId="0" sldId="2147483893"/>
              <ac:spMk id="3" creationId="{00000000-0000-0000-0000-000000000000}"/>
            </ac:spMkLst>
          </pc:spChg>
          <pc:spChg chg="mod">
            <ac:chgData name="Ashley, Sarah" userId="ca6eedc1-3a36-4306-82ee-d570da530541" providerId="ADAL" clId="{4D5DC47D-5E90-48C1-8F5F-67806C5E0BA7}" dt="2025-12-15T18:21:32.602" v="102"/>
            <ac:spMkLst>
              <pc:docMk/>
              <pc:sldMasterMk cId="0" sldId="2147483858"/>
              <pc:sldLayoutMk cId="0" sldId="2147483893"/>
              <ac:spMk id="4" creationId="{00000000-0000-0000-0000-000000000000}"/>
            </ac:spMkLst>
          </pc:spChg>
          <pc:spChg chg="mod">
            <ac:chgData name="Ashley, Sarah" userId="ca6eedc1-3a36-4306-82ee-d570da530541" providerId="ADAL" clId="{4D5DC47D-5E90-48C1-8F5F-67806C5E0BA7}" dt="2025-12-15T18:21:32.602" v="102"/>
            <ac:spMkLst>
              <pc:docMk/>
              <pc:sldMasterMk cId="0" sldId="2147483858"/>
              <pc:sldLayoutMk cId="0" sldId="2147483893"/>
              <ac:spMk id="5" creationId="{00000000-0000-0000-0000-000000000000}"/>
            </ac:spMkLst>
          </pc:spChg>
          <pc:spChg chg="mod">
            <ac:chgData name="Ashley, Sarah" userId="ca6eedc1-3a36-4306-82ee-d570da530541" providerId="ADAL" clId="{4D5DC47D-5E90-48C1-8F5F-67806C5E0BA7}" dt="2025-12-15T18:21:32.602" v="102"/>
            <ac:spMkLst>
              <pc:docMk/>
              <pc:sldMasterMk cId="0" sldId="2147483858"/>
              <pc:sldLayoutMk cId="0" sldId="2147483893"/>
              <ac:spMk id="6" creationId="{00000000-0000-0000-0000-000000000000}"/>
            </ac:spMkLst>
          </pc:spChg>
        </pc:sldLayoutChg>
      </pc:sldMasterChg>
    </pc:docChg>
  </pc:docChgLst>
  <pc:docChgLst>
    <pc:chgData name="Guest User" userId="S::urn:spo:tenantanon#c1f6ac53-6b77-4db5-9472-4f104eeac96a::" providerId="AD" clId="Web-{7133ACFE-3622-D436-8D7C-586680DCE79C}"/>
    <pc:docChg chg="modSld">
      <pc:chgData name="Guest User" userId="S::urn:spo:tenantanon#c1f6ac53-6b77-4db5-9472-4f104eeac96a::" providerId="AD" clId="Web-{7133ACFE-3622-D436-8D7C-586680DCE79C}" dt="2026-01-05T15:34:26.719" v="466" actId="20577"/>
      <pc:docMkLst>
        <pc:docMk/>
      </pc:docMkLst>
      <pc:sldChg chg="addSp delSp modSp">
        <pc:chgData name="Guest User" userId="S::urn:spo:tenantanon#c1f6ac53-6b77-4db5-9472-4f104eeac96a::" providerId="AD" clId="Web-{7133ACFE-3622-D436-8D7C-586680DCE79C}" dt="2026-01-05T15:13:42.388" v="244" actId="1076"/>
        <pc:sldMkLst>
          <pc:docMk/>
          <pc:sldMk cId="1492091073" sldId="385"/>
        </pc:sldMkLst>
        <pc:spChg chg="mod">
          <ac:chgData name="Guest User" userId="S::urn:spo:tenantanon#c1f6ac53-6b77-4db5-9472-4f104eeac96a::" providerId="AD" clId="Web-{7133ACFE-3622-D436-8D7C-586680DCE79C}" dt="2026-01-05T15:07:53.153" v="108" actId="14100"/>
          <ac:spMkLst>
            <pc:docMk/>
            <pc:sldMk cId="1492091073" sldId="385"/>
            <ac:spMk id="3" creationId="{79DA3FE2-83EA-434C-B0C5-B363E5BB596F}"/>
          </ac:spMkLst>
        </pc:spChg>
        <pc:spChg chg="add mod">
          <ac:chgData name="Guest User" userId="S::urn:spo:tenantanon#c1f6ac53-6b77-4db5-9472-4f104eeac96a::" providerId="AD" clId="Web-{7133ACFE-3622-D436-8D7C-586680DCE79C}" dt="2026-01-05T15:13:28.951" v="239" actId="1076"/>
          <ac:spMkLst>
            <pc:docMk/>
            <pc:sldMk cId="1492091073" sldId="385"/>
            <ac:spMk id="7" creationId="{B169332E-43AF-382B-34C0-7B37150557AE}"/>
          </ac:spMkLst>
        </pc:spChg>
        <pc:spChg chg="add mod">
          <ac:chgData name="Guest User" userId="S::urn:spo:tenantanon#c1f6ac53-6b77-4db5-9472-4f104eeac96a::" providerId="AD" clId="Web-{7133ACFE-3622-D436-8D7C-586680DCE79C}" dt="2026-01-05T15:13:42.388" v="244" actId="1076"/>
          <ac:spMkLst>
            <pc:docMk/>
            <pc:sldMk cId="1492091073" sldId="385"/>
            <ac:spMk id="8" creationId="{278AA567-98B0-884B-4BA7-C7616AD1EEB2}"/>
          </ac:spMkLst>
        </pc:spChg>
        <pc:picChg chg="add mod">
          <ac:chgData name="Guest User" userId="S::urn:spo:tenantanon#c1f6ac53-6b77-4db5-9472-4f104eeac96a::" providerId="AD" clId="Web-{7133ACFE-3622-D436-8D7C-586680DCE79C}" dt="2026-01-05T15:13:39.966" v="243" actId="1076"/>
          <ac:picMkLst>
            <pc:docMk/>
            <pc:sldMk cId="1492091073" sldId="385"/>
            <ac:picMk id="4" creationId="{7E67FDDE-5641-E3F8-5994-D0EDBDD167D5}"/>
          </ac:picMkLst>
        </pc:picChg>
        <pc:picChg chg="add mod">
          <ac:chgData name="Guest User" userId="S::urn:spo:tenantanon#c1f6ac53-6b77-4db5-9472-4f104eeac96a::" providerId="AD" clId="Web-{7133ACFE-3622-D436-8D7C-586680DCE79C}" dt="2026-01-05T15:13:20.201" v="236" actId="1076"/>
          <ac:picMkLst>
            <pc:docMk/>
            <pc:sldMk cId="1492091073" sldId="385"/>
            <ac:picMk id="6" creationId="{351609B9-DAAD-92BE-BAFB-D4AF121F855B}"/>
          </ac:picMkLst>
        </pc:picChg>
      </pc:sldChg>
      <pc:sldChg chg="addSp delSp modSp mod setBg">
        <pc:chgData name="Guest User" userId="S::urn:spo:tenantanon#c1f6ac53-6b77-4db5-9472-4f104eeac96a::" providerId="AD" clId="Web-{7133ACFE-3622-D436-8D7C-586680DCE79C}" dt="2026-01-05T15:34:26.719" v="466" actId="20577"/>
        <pc:sldMkLst>
          <pc:docMk/>
          <pc:sldMk cId="4212057344" sldId="392"/>
        </pc:sldMkLst>
        <pc:spChg chg="mod">
          <ac:chgData name="Guest User" userId="S::urn:spo:tenantanon#c1f6ac53-6b77-4db5-9472-4f104eeac96a::" providerId="AD" clId="Web-{7133ACFE-3622-D436-8D7C-586680DCE79C}" dt="2026-01-05T15:17:44.045" v="265" actId="1076"/>
          <ac:spMkLst>
            <pc:docMk/>
            <pc:sldMk cId="4212057344" sldId="392"/>
            <ac:spMk id="2" creationId="{0215EC78-9CD9-4775-8262-3FABF5E7F6E6}"/>
          </ac:spMkLst>
        </pc:spChg>
        <pc:spChg chg="mod">
          <ac:chgData name="Guest User" userId="S::urn:spo:tenantanon#c1f6ac53-6b77-4db5-9472-4f104eeac96a::" providerId="AD" clId="Web-{7133ACFE-3622-D436-8D7C-586680DCE79C}" dt="2026-01-05T15:34:26.719" v="466" actId="20577"/>
          <ac:spMkLst>
            <pc:docMk/>
            <pc:sldMk cId="4212057344" sldId="392"/>
            <ac:spMk id="9" creationId="{5EB4CB38-9D69-4EFA-B987-79CB9E139C9F}"/>
          </ac:spMkLst>
        </pc:spChg>
        <pc:grpChg chg="add">
          <ac:chgData name="Guest User" userId="S::urn:spo:tenantanon#c1f6ac53-6b77-4db5-9472-4f104eeac96a::" providerId="AD" clId="Web-{7133ACFE-3622-D436-8D7C-586680DCE79C}" dt="2026-01-05T15:15:52.404" v="251"/>
          <ac:grpSpMkLst>
            <pc:docMk/>
            <pc:sldMk cId="4212057344" sldId="392"/>
            <ac:grpSpMk id="14" creationId="{50A0A18D-98B4-40E5-4078-A318C9554788}"/>
          </ac:grpSpMkLst>
        </pc:grpChg>
        <pc:picChg chg="add mod">
          <ac:chgData name="Guest User" userId="S::urn:spo:tenantanon#c1f6ac53-6b77-4db5-9472-4f104eeac96a::" providerId="AD" clId="Web-{7133ACFE-3622-D436-8D7C-586680DCE79C}" dt="2026-01-05T15:18:48.451" v="324" actId="1076"/>
          <ac:picMkLst>
            <pc:docMk/>
            <pc:sldMk cId="4212057344" sldId="392"/>
            <ac:picMk id="4" creationId="{1CCDFDE5-E4B0-44E4-0829-2A35AF6C0FB5}"/>
          </ac:picMkLst>
        </pc:picChg>
        <pc:picChg chg="add mod">
          <ac:chgData name="Guest User" userId="S::urn:spo:tenantanon#c1f6ac53-6b77-4db5-9472-4f104eeac96a::" providerId="AD" clId="Web-{7133ACFE-3622-D436-8D7C-586680DCE79C}" dt="2026-01-05T15:23:47.670" v="464" actId="1076"/>
          <ac:picMkLst>
            <pc:docMk/>
            <pc:sldMk cId="4212057344" sldId="392"/>
            <ac:picMk id="5" creationId="{506A3562-2986-2A99-4B57-C40CCD659024}"/>
          </ac:picMkLst>
        </pc:picChg>
        <pc:picChg chg="mod ord">
          <ac:chgData name="Guest User" userId="S::urn:spo:tenantanon#c1f6ac53-6b77-4db5-9472-4f104eeac96a::" providerId="AD" clId="Web-{7133ACFE-3622-D436-8D7C-586680DCE79C}" dt="2026-01-05T15:17:45.435" v="266" actId="1076"/>
          <ac:picMkLst>
            <pc:docMk/>
            <pc:sldMk cId="4212057344" sldId="392"/>
            <ac:picMk id="7" creationId="{3A083372-B686-465F-8A91-2810328E4BC5}"/>
          </ac:picMkLst>
        </pc:picChg>
      </pc:sldChg>
    </pc:docChg>
  </pc:docChgLst>
  <pc:docChgLst>
    <pc:chgData name="Guest User" userId="S::urn:spo:tenantanon#c1f6ac53-6b77-4db5-9472-4f104eeac96a::" providerId="AD" clId="Web-{5E312573-5D2A-D91B-5050-206471D1FEEE}"/>
    <pc:docChg chg="modSld">
      <pc:chgData name="Guest User" userId="S::urn:spo:tenantanon#c1f6ac53-6b77-4db5-9472-4f104eeac96a::" providerId="AD" clId="Web-{5E312573-5D2A-D91B-5050-206471D1FEEE}" dt="2026-01-13T12:11:35.098" v="11" actId="1076"/>
      <pc:docMkLst>
        <pc:docMk/>
      </pc:docMkLst>
      <pc:sldChg chg="addSp modSp">
        <pc:chgData name="Guest User" userId="S::urn:spo:tenantanon#c1f6ac53-6b77-4db5-9472-4f104eeac96a::" providerId="AD" clId="Web-{5E312573-5D2A-D91B-5050-206471D1FEEE}" dt="2026-01-13T12:11:35.098" v="11" actId="1076"/>
        <pc:sldMkLst>
          <pc:docMk/>
          <pc:sldMk cId="4162898207" sldId="386"/>
        </pc:sldMkLst>
        <pc:spChg chg="mod">
          <ac:chgData name="Guest User" userId="S::urn:spo:tenantanon#c1f6ac53-6b77-4db5-9472-4f104eeac96a::" providerId="AD" clId="Web-{5E312573-5D2A-D91B-5050-206471D1FEEE}" dt="2026-01-13T12:07:52.717" v="6" actId="20577"/>
          <ac:spMkLst>
            <pc:docMk/>
            <pc:sldMk cId="4162898207" sldId="386"/>
            <ac:spMk id="4" creationId="{F6081EF3-682A-42E1-82F7-F24A1613DDC1}"/>
          </ac:spMkLst>
        </pc:spChg>
        <pc:picChg chg="mod">
          <ac:chgData name="Guest User" userId="S::urn:spo:tenantanon#c1f6ac53-6b77-4db5-9472-4f104eeac96a::" providerId="AD" clId="Web-{5E312573-5D2A-D91B-5050-206471D1FEEE}" dt="2026-01-13T12:07:42.669" v="1" actId="1076"/>
          <ac:picMkLst>
            <pc:docMk/>
            <pc:sldMk cId="4162898207" sldId="386"/>
            <ac:picMk id="5" creationId="{CD10DF07-72B7-4487-3B85-D96D6A7BA6AC}"/>
          </ac:picMkLst>
        </pc:picChg>
        <pc:picChg chg="add mod">
          <ac:chgData name="Guest User" userId="S::urn:spo:tenantanon#c1f6ac53-6b77-4db5-9472-4f104eeac96a::" providerId="AD" clId="Web-{5E312573-5D2A-D91B-5050-206471D1FEEE}" dt="2026-01-13T12:08:32.765" v="9" actId="1076"/>
          <ac:picMkLst>
            <pc:docMk/>
            <pc:sldMk cId="4162898207" sldId="386"/>
            <ac:picMk id="6" creationId="{176D04E7-01C5-7067-40E7-CEC3D51ACA91}"/>
          </ac:picMkLst>
        </pc:picChg>
        <pc:picChg chg="mod">
          <ac:chgData name="Guest User" userId="S::urn:spo:tenantanon#c1f6ac53-6b77-4db5-9472-4f104eeac96a::" providerId="AD" clId="Web-{5E312573-5D2A-D91B-5050-206471D1FEEE}" dt="2026-01-13T12:11:35.098" v="11" actId="1076"/>
          <ac:picMkLst>
            <pc:docMk/>
            <pc:sldMk cId="4162898207" sldId="386"/>
            <ac:picMk id="1028" creationId="{BE2D18A0-5561-4283-8D45-A3D41E310737}"/>
          </ac:picMkLst>
        </pc:pic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svg"/><Relationship Id="rId1" Type="http://schemas.openxmlformats.org/officeDocument/2006/relationships/image" Target="../media/image58.png"/></Relationships>
</file>

<file path=ppt/diagrams/_rels/drawing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svg"/><Relationship Id="rId1" Type="http://schemas.openxmlformats.org/officeDocument/2006/relationships/image" Target="../media/image5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52A3CA1-8487-4E74-BD45-D482F3F6951B}" type="doc">
      <dgm:prSet loTypeId="urn:microsoft.com/office/officeart/2018/2/layout/IconVerticalSolidList" loCatId="icon" qsTypeId="urn:microsoft.com/office/officeart/2005/8/quickstyle/simple4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814C0338-7AB4-4702-A405-92AA64930709}">
      <dgm:prSet phldr="0"/>
      <dgm:spPr/>
      <dgm:t>
        <a:bodyPr/>
        <a:lstStyle/>
        <a:p>
          <a:pPr>
            <a:lnSpc>
              <a:spcPct val="100000"/>
            </a:lnSpc>
          </a:pPr>
          <a:r>
            <a:rPr lang="en-US" b="0" i="0" u="none" strike="noStrike" cap="none" baseline="0" noProof="0">
              <a:solidFill>
                <a:srgbClr val="010000"/>
              </a:solidFill>
              <a:latin typeface="Century Gothic"/>
            </a:rPr>
            <a:t>Students will get to design a project that will incorporate 3D and 2D CAD skills. </a:t>
          </a:r>
          <a:endParaRPr lang="en-US"/>
        </a:p>
      </dgm:t>
    </dgm:pt>
    <dgm:pt modelId="{8DCCA572-EF09-4F24-897F-F73E702BA124}" type="parTrans" cxnId="{A5EB002A-3006-4EEC-966F-B35EF135864A}">
      <dgm:prSet/>
      <dgm:spPr/>
      <dgm:t>
        <a:bodyPr/>
        <a:lstStyle/>
        <a:p>
          <a:endParaRPr lang="en-US"/>
        </a:p>
      </dgm:t>
    </dgm:pt>
    <dgm:pt modelId="{18E3131B-F491-45CC-AEAD-B8534938578F}" type="sibTrans" cxnId="{A5EB002A-3006-4EEC-966F-B35EF135864A}">
      <dgm:prSet/>
      <dgm:spPr/>
      <dgm:t>
        <a:bodyPr/>
        <a:lstStyle/>
        <a:p>
          <a:endParaRPr lang="en-US"/>
        </a:p>
      </dgm:t>
    </dgm:pt>
    <dgm:pt modelId="{26EA8B82-274A-40E2-8239-C88A8F6206DA}">
      <dgm:prSet phldr="0"/>
      <dgm:spPr/>
      <dgm:t>
        <a:bodyPr/>
        <a:lstStyle/>
        <a:p>
          <a:pPr>
            <a:lnSpc>
              <a:spcPct val="100000"/>
            </a:lnSpc>
          </a:pPr>
          <a:r>
            <a:rPr lang="en-US" b="0" i="0" u="none" strike="noStrike" cap="none" baseline="0" noProof="0">
              <a:solidFill>
                <a:srgbClr val="010000"/>
              </a:solidFill>
              <a:latin typeface="Century Gothic"/>
            </a:rPr>
            <a:t> Students will learn the mathematics of design features and how to generate flat patterns. </a:t>
          </a:r>
        </a:p>
      </dgm:t>
    </dgm:pt>
    <dgm:pt modelId="{5767DC3B-5F83-4F58-919E-0F45768FC7C8}" type="parTrans" cxnId="{B2558558-9E96-4FA6-B9DA-59DD886B032E}">
      <dgm:prSet/>
      <dgm:spPr/>
    </dgm:pt>
    <dgm:pt modelId="{83F5D4C6-7E11-4C0C-AE7E-8D6FE9D84416}" type="sibTrans" cxnId="{B2558558-9E96-4FA6-B9DA-59DD886B032E}">
      <dgm:prSet/>
      <dgm:spPr/>
    </dgm:pt>
    <dgm:pt modelId="{1F958F3D-2B0E-4501-ABFD-A6692783A3AE}">
      <dgm:prSet phldr="0"/>
      <dgm:spPr/>
      <dgm:t>
        <a:bodyPr/>
        <a:lstStyle/>
        <a:p>
          <a:pPr>
            <a:lnSpc>
              <a:spcPct val="100000"/>
            </a:lnSpc>
          </a:pPr>
          <a:r>
            <a:rPr lang="en-US" b="0" i="0" u="none" strike="noStrike" cap="none" baseline="0" noProof="0">
              <a:solidFill>
                <a:srgbClr val="010000"/>
              </a:solidFill>
              <a:latin typeface="Century Gothic"/>
            </a:rPr>
            <a:t>Projects will involve prototyping and design techniques that require additive and subtractive types of CAM functions.  </a:t>
          </a:r>
          <a:endParaRPr lang="en-US"/>
        </a:p>
      </dgm:t>
    </dgm:pt>
    <dgm:pt modelId="{10704329-DD53-45F9-A71C-54CAF756A75F}" type="parTrans" cxnId="{469B2260-1776-4DE6-87FD-9F9A3C700F58}">
      <dgm:prSet/>
      <dgm:spPr/>
    </dgm:pt>
    <dgm:pt modelId="{05202368-4095-4482-9577-D4E1E312D896}" type="sibTrans" cxnId="{469B2260-1776-4DE6-87FD-9F9A3C700F58}">
      <dgm:prSet/>
      <dgm:spPr/>
    </dgm:pt>
    <dgm:pt modelId="{4CC12162-BD33-46DD-8C01-25ED4F094B77}" type="pres">
      <dgm:prSet presAssocID="{752A3CA1-8487-4E74-BD45-D482F3F6951B}" presName="root" presStyleCnt="0">
        <dgm:presLayoutVars>
          <dgm:dir/>
          <dgm:resizeHandles val="exact"/>
        </dgm:presLayoutVars>
      </dgm:prSet>
      <dgm:spPr/>
    </dgm:pt>
    <dgm:pt modelId="{1D22B4C7-D078-4DA7-98B7-653B87A5A406}" type="pres">
      <dgm:prSet presAssocID="{814C0338-7AB4-4702-A405-92AA64930709}" presName="compNode" presStyleCnt="0"/>
      <dgm:spPr/>
    </dgm:pt>
    <dgm:pt modelId="{9AA73E3F-885A-450B-86F3-8EDCA6CF31C8}" type="pres">
      <dgm:prSet presAssocID="{814C0338-7AB4-4702-A405-92AA64930709}" presName="bgRect" presStyleLbl="bgShp" presStyleIdx="0" presStyleCnt="3"/>
      <dgm:spPr/>
    </dgm:pt>
    <dgm:pt modelId="{86EC4765-20E0-4F55-8126-866698A1C760}" type="pres">
      <dgm:prSet presAssocID="{814C0338-7AB4-4702-A405-92AA64930709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Atom"/>
        </a:ext>
      </dgm:extLst>
    </dgm:pt>
    <dgm:pt modelId="{815D45A1-4725-445B-88C5-75E17AC48E93}" type="pres">
      <dgm:prSet presAssocID="{814C0338-7AB4-4702-A405-92AA64930709}" presName="spaceRect" presStyleCnt="0"/>
      <dgm:spPr/>
    </dgm:pt>
    <dgm:pt modelId="{3C63BCEF-90D5-432B-A9DF-7974E82AB032}" type="pres">
      <dgm:prSet presAssocID="{814C0338-7AB4-4702-A405-92AA64930709}" presName="parTx" presStyleLbl="revTx" presStyleIdx="0" presStyleCnt="3">
        <dgm:presLayoutVars>
          <dgm:chMax val="0"/>
          <dgm:chPref val="0"/>
        </dgm:presLayoutVars>
      </dgm:prSet>
      <dgm:spPr/>
    </dgm:pt>
    <dgm:pt modelId="{F0AB1C9B-9DFF-4610-838E-276F51EA7F22}" type="pres">
      <dgm:prSet presAssocID="{18E3131B-F491-45CC-AEAD-B8534938578F}" presName="sibTrans" presStyleCnt="0"/>
      <dgm:spPr/>
    </dgm:pt>
    <dgm:pt modelId="{52751678-BCC7-4B0C-A7D3-A5FE20138C71}" type="pres">
      <dgm:prSet presAssocID="{1F958F3D-2B0E-4501-ABFD-A6692783A3AE}" presName="compNode" presStyleCnt="0"/>
      <dgm:spPr/>
    </dgm:pt>
    <dgm:pt modelId="{05913BF7-FE23-4203-A90B-EF4C9837062B}" type="pres">
      <dgm:prSet presAssocID="{1F958F3D-2B0E-4501-ABFD-A6692783A3AE}" presName="bgRect" presStyleLbl="bgShp" presStyleIdx="1" presStyleCnt="3"/>
      <dgm:spPr/>
    </dgm:pt>
    <dgm:pt modelId="{595F9F21-7F19-4EBF-8A41-B9607A36D539}" type="pres">
      <dgm:prSet presAssocID="{1F958F3D-2B0E-4501-ABFD-A6692783A3AE}" presName="iconRect" presStyleLbl="node1" presStyleIdx="1" presStyleCnt="3"/>
      <dgm:spPr/>
    </dgm:pt>
    <dgm:pt modelId="{4E257FBD-16AB-441B-BD74-309782D0CE01}" type="pres">
      <dgm:prSet presAssocID="{1F958F3D-2B0E-4501-ABFD-A6692783A3AE}" presName="spaceRect" presStyleCnt="0"/>
      <dgm:spPr/>
    </dgm:pt>
    <dgm:pt modelId="{CF2A2149-14D7-4927-962D-8BA64B5EDDF3}" type="pres">
      <dgm:prSet presAssocID="{1F958F3D-2B0E-4501-ABFD-A6692783A3AE}" presName="parTx" presStyleLbl="revTx" presStyleIdx="1" presStyleCnt="3">
        <dgm:presLayoutVars>
          <dgm:chMax val="0"/>
          <dgm:chPref val="0"/>
        </dgm:presLayoutVars>
      </dgm:prSet>
      <dgm:spPr/>
    </dgm:pt>
    <dgm:pt modelId="{CAD87915-08AC-4B01-A9BB-17BA986EF20C}" type="pres">
      <dgm:prSet presAssocID="{05202368-4095-4482-9577-D4E1E312D896}" presName="sibTrans" presStyleCnt="0"/>
      <dgm:spPr/>
    </dgm:pt>
    <dgm:pt modelId="{A8E7FAA8-19DA-47E8-A0C1-EDE6CA2CDC50}" type="pres">
      <dgm:prSet presAssocID="{26EA8B82-274A-40E2-8239-C88A8F6206DA}" presName="compNode" presStyleCnt="0"/>
      <dgm:spPr/>
    </dgm:pt>
    <dgm:pt modelId="{EE85BFBD-81AB-4753-86B3-41019C83ACDE}" type="pres">
      <dgm:prSet presAssocID="{26EA8B82-274A-40E2-8239-C88A8F6206DA}" presName="bgRect" presStyleLbl="bgShp" presStyleIdx="2" presStyleCnt="3"/>
      <dgm:spPr/>
    </dgm:pt>
    <dgm:pt modelId="{F10881B1-465F-4F4C-81D1-D667740E1D6B}" type="pres">
      <dgm:prSet presAssocID="{26EA8B82-274A-40E2-8239-C88A8F6206DA}" presName="iconRect" presStyleLbl="node1" presStyleIdx="2" presStyleCnt="3"/>
      <dgm:spPr/>
    </dgm:pt>
    <dgm:pt modelId="{142BF533-A7D4-424D-B03B-31C4401B80F3}" type="pres">
      <dgm:prSet presAssocID="{26EA8B82-274A-40E2-8239-C88A8F6206DA}" presName="spaceRect" presStyleCnt="0"/>
      <dgm:spPr/>
    </dgm:pt>
    <dgm:pt modelId="{946400A3-461D-45AC-B38F-82581E41DF71}" type="pres">
      <dgm:prSet presAssocID="{26EA8B82-274A-40E2-8239-C88A8F6206DA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DFCC511A-4A9E-4E66-8892-B64FA45A8F67}" type="presOf" srcId="{26EA8B82-274A-40E2-8239-C88A8F6206DA}" destId="{946400A3-461D-45AC-B38F-82581E41DF71}" srcOrd="0" destOrd="0" presId="urn:microsoft.com/office/officeart/2018/2/layout/IconVerticalSolidList"/>
    <dgm:cxn modelId="{A5EB002A-3006-4EEC-966F-B35EF135864A}" srcId="{752A3CA1-8487-4E74-BD45-D482F3F6951B}" destId="{814C0338-7AB4-4702-A405-92AA64930709}" srcOrd="0" destOrd="0" parTransId="{8DCCA572-EF09-4F24-897F-F73E702BA124}" sibTransId="{18E3131B-F491-45CC-AEAD-B8534938578F}"/>
    <dgm:cxn modelId="{469B2260-1776-4DE6-87FD-9F9A3C700F58}" srcId="{752A3CA1-8487-4E74-BD45-D482F3F6951B}" destId="{1F958F3D-2B0E-4501-ABFD-A6692783A3AE}" srcOrd="1" destOrd="0" parTransId="{10704329-DD53-45F9-A71C-54CAF756A75F}" sibTransId="{05202368-4095-4482-9577-D4E1E312D896}"/>
    <dgm:cxn modelId="{B2558558-9E96-4FA6-B9DA-59DD886B032E}" srcId="{752A3CA1-8487-4E74-BD45-D482F3F6951B}" destId="{26EA8B82-274A-40E2-8239-C88A8F6206DA}" srcOrd="2" destOrd="0" parTransId="{5767DC3B-5F83-4F58-919E-0F45768FC7C8}" sibTransId="{83F5D4C6-7E11-4C0C-AE7E-8D6FE9D84416}"/>
    <dgm:cxn modelId="{414EFBDF-B71E-40A8-94A0-02D9BB1DAF0B}" type="presOf" srcId="{814C0338-7AB4-4702-A405-92AA64930709}" destId="{3C63BCEF-90D5-432B-A9DF-7974E82AB032}" srcOrd="0" destOrd="0" presId="urn:microsoft.com/office/officeart/2018/2/layout/IconVerticalSolidList"/>
    <dgm:cxn modelId="{8539E5E4-562E-4144-A1CD-9E30AE0EF0B0}" type="presOf" srcId="{1F958F3D-2B0E-4501-ABFD-A6692783A3AE}" destId="{CF2A2149-14D7-4927-962D-8BA64B5EDDF3}" srcOrd="0" destOrd="0" presId="urn:microsoft.com/office/officeart/2018/2/layout/IconVerticalSolidList"/>
    <dgm:cxn modelId="{BAA911F6-E60E-4330-AF62-CA8947074F94}" type="presOf" srcId="{752A3CA1-8487-4E74-BD45-D482F3F6951B}" destId="{4CC12162-BD33-46DD-8C01-25ED4F094B77}" srcOrd="0" destOrd="0" presId="urn:microsoft.com/office/officeart/2018/2/layout/IconVerticalSolidList"/>
    <dgm:cxn modelId="{EB0630E7-C5AE-4925-AFBB-FB50844C474C}" type="presParOf" srcId="{4CC12162-BD33-46DD-8C01-25ED4F094B77}" destId="{1D22B4C7-D078-4DA7-98B7-653B87A5A406}" srcOrd="0" destOrd="0" presId="urn:microsoft.com/office/officeart/2018/2/layout/IconVerticalSolidList"/>
    <dgm:cxn modelId="{67F39D04-1B16-4885-BF93-321C4D4F9D6D}" type="presParOf" srcId="{1D22B4C7-D078-4DA7-98B7-653B87A5A406}" destId="{9AA73E3F-885A-450B-86F3-8EDCA6CF31C8}" srcOrd="0" destOrd="0" presId="urn:microsoft.com/office/officeart/2018/2/layout/IconVerticalSolidList"/>
    <dgm:cxn modelId="{171CDF2D-0F63-4A5B-8E0C-2F624DB2D503}" type="presParOf" srcId="{1D22B4C7-D078-4DA7-98B7-653B87A5A406}" destId="{86EC4765-20E0-4F55-8126-866698A1C760}" srcOrd="1" destOrd="0" presId="urn:microsoft.com/office/officeart/2018/2/layout/IconVerticalSolidList"/>
    <dgm:cxn modelId="{2FB1436F-CBE0-4ECD-826C-83C633F6BC29}" type="presParOf" srcId="{1D22B4C7-D078-4DA7-98B7-653B87A5A406}" destId="{815D45A1-4725-445B-88C5-75E17AC48E93}" srcOrd="2" destOrd="0" presId="urn:microsoft.com/office/officeart/2018/2/layout/IconVerticalSolidList"/>
    <dgm:cxn modelId="{A0183262-5D78-4B45-98AA-5549002895B5}" type="presParOf" srcId="{1D22B4C7-D078-4DA7-98B7-653B87A5A406}" destId="{3C63BCEF-90D5-432B-A9DF-7974E82AB032}" srcOrd="3" destOrd="0" presId="urn:microsoft.com/office/officeart/2018/2/layout/IconVerticalSolidList"/>
    <dgm:cxn modelId="{7407DEC6-A0E5-4446-9091-72BEFAD2BB8B}" type="presParOf" srcId="{4CC12162-BD33-46DD-8C01-25ED4F094B77}" destId="{F0AB1C9B-9DFF-4610-838E-276F51EA7F22}" srcOrd="1" destOrd="0" presId="urn:microsoft.com/office/officeart/2018/2/layout/IconVerticalSolidList"/>
    <dgm:cxn modelId="{08D4327C-1088-447E-928A-188624350EF2}" type="presParOf" srcId="{4CC12162-BD33-46DD-8C01-25ED4F094B77}" destId="{52751678-BCC7-4B0C-A7D3-A5FE20138C71}" srcOrd="2" destOrd="0" presId="urn:microsoft.com/office/officeart/2018/2/layout/IconVerticalSolidList"/>
    <dgm:cxn modelId="{F021016D-5151-4FB7-83F5-263C20ADCB14}" type="presParOf" srcId="{52751678-BCC7-4B0C-A7D3-A5FE20138C71}" destId="{05913BF7-FE23-4203-A90B-EF4C9837062B}" srcOrd="0" destOrd="0" presId="urn:microsoft.com/office/officeart/2018/2/layout/IconVerticalSolidList"/>
    <dgm:cxn modelId="{E9A96935-4B78-43EB-82E9-C0648A56F152}" type="presParOf" srcId="{52751678-BCC7-4B0C-A7D3-A5FE20138C71}" destId="{595F9F21-7F19-4EBF-8A41-B9607A36D539}" srcOrd="1" destOrd="0" presId="urn:microsoft.com/office/officeart/2018/2/layout/IconVerticalSolidList"/>
    <dgm:cxn modelId="{6AD584F1-DBFE-434A-BF01-8662CA05CE42}" type="presParOf" srcId="{52751678-BCC7-4B0C-A7D3-A5FE20138C71}" destId="{4E257FBD-16AB-441B-BD74-309782D0CE01}" srcOrd="2" destOrd="0" presId="urn:microsoft.com/office/officeart/2018/2/layout/IconVerticalSolidList"/>
    <dgm:cxn modelId="{9072804F-73ED-4754-ACB5-FEF598F8C8B4}" type="presParOf" srcId="{52751678-BCC7-4B0C-A7D3-A5FE20138C71}" destId="{CF2A2149-14D7-4927-962D-8BA64B5EDDF3}" srcOrd="3" destOrd="0" presId="urn:microsoft.com/office/officeart/2018/2/layout/IconVerticalSolidList"/>
    <dgm:cxn modelId="{A0D8EB07-A73C-4C4B-AA59-D67879F55F34}" type="presParOf" srcId="{4CC12162-BD33-46DD-8C01-25ED4F094B77}" destId="{CAD87915-08AC-4B01-A9BB-17BA986EF20C}" srcOrd="3" destOrd="0" presId="urn:microsoft.com/office/officeart/2018/2/layout/IconVerticalSolidList"/>
    <dgm:cxn modelId="{4375849A-7E5A-45BC-AA8E-62FABBD0FD9F}" type="presParOf" srcId="{4CC12162-BD33-46DD-8C01-25ED4F094B77}" destId="{A8E7FAA8-19DA-47E8-A0C1-EDE6CA2CDC50}" srcOrd="4" destOrd="0" presId="urn:microsoft.com/office/officeart/2018/2/layout/IconVerticalSolidList"/>
    <dgm:cxn modelId="{135E9DF8-F565-43DE-BC26-3024DF1B67B3}" type="presParOf" srcId="{A8E7FAA8-19DA-47E8-A0C1-EDE6CA2CDC50}" destId="{EE85BFBD-81AB-4753-86B3-41019C83ACDE}" srcOrd="0" destOrd="0" presId="urn:microsoft.com/office/officeart/2018/2/layout/IconVerticalSolidList"/>
    <dgm:cxn modelId="{326B0E95-EDE5-41DA-81F6-25DD4BFAE9E3}" type="presParOf" srcId="{A8E7FAA8-19DA-47E8-A0C1-EDE6CA2CDC50}" destId="{F10881B1-465F-4F4C-81D1-D667740E1D6B}" srcOrd="1" destOrd="0" presId="urn:microsoft.com/office/officeart/2018/2/layout/IconVerticalSolidList"/>
    <dgm:cxn modelId="{04B86885-F1E4-4C90-B9D3-5A69A1DED3EF}" type="presParOf" srcId="{A8E7FAA8-19DA-47E8-A0C1-EDE6CA2CDC50}" destId="{142BF533-A7D4-424D-B03B-31C4401B80F3}" srcOrd="2" destOrd="0" presId="urn:microsoft.com/office/officeart/2018/2/layout/IconVerticalSolidList"/>
    <dgm:cxn modelId="{9185492A-353F-48D9-800A-614914A63CD2}" type="presParOf" srcId="{A8E7FAA8-19DA-47E8-A0C1-EDE6CA2CDC50}" destId="{946400A3-461D-45AC-B38F-82581E41DF71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A73E3F-885A-450B-86F3-8EDCA6CF31C8}">
      <dsp:nvSpPr>
        <dsp:cNvPr id="0" name=""/>
        <dsp:cNvSpPr/>
      </dsp:nvSpPr>
      <dsp:spPr>
        <a:xfrm>
          <a:off x="0" y="642"/>
          <a:ext cx="5124159" cy="1503855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6EC4765-20E0-4F55-8126-866698A1C760}">
      <dsp:nvSpPr>
        <dsp:cNvPr id="0" name=""/>
        <dsp:cNvSpPr/>
      </dsp:nvSpPr>
      <dsp:spPr>
        <a:xfrm>
          <a:off x="454916" y="339010"/>
          <a:ext cx="827120" cy="82712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C63BCEF-90D5-432B-A9DF-7974E82AB032}">
      <dsp:nvSpPr>
        <dsp:cNvPr id="0" name=""/>
        <dsp:cNvSpPr/>
      </dsp:nvSpPr>
      <dsp:spPr>
        <a:xfrm>
          <a:off x="1736952" y="642"/>
          <a:ext cx="3387206" cy="15038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9158" tIns="159158" rIns="159158" bIns="159158" numCol="1" spcCol="1270" anchor="ctr" anchorCtr="0">
          <a:noAutofit/>
        </a:bodyPr>
        <a:lstStyle/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0" i="0" u="none" strike="noStrike" kern="1200" cap="none" baseline="0" noProof="0">
              <a:solidFill>
                <a:srgbClr val="010000"/>
              </a:solidFill>
              <a:latin typeface="Century Gothic"/>
            </a:rPr>
            <a:t>Students will get to design a project that will incorporate 3D and 2D CAD skills. </a:t>
          </a:r>
          <a:endParaRPr lang="en-US" sz="1500" kern="1200"/>
        </a:p>
      </dsp:txBody>
      <dsp:txXfrm>
        <a:off x="1736952" y="642"/>
        <a:ext cx="3387206" cy="1503855"/>
      </dsp:txXfrm>
    </dsp:sp>
    <dsp:sp modelId="{05913BF7-FE23-4203-A90B-EF4C9837062B}">
      <dsp:nvSpPr>
        <dsp:cNvPr id="0" name=""/>
        <dsp:cNvSpPr/>
      </dsp:nvSpPr>
      <dsp:spPr>
        <a:xfrm>
          <a:off x="0" y="1880461"/>
          <a:ext cx="5124159" cy="1503855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95F9F21-7F19-4EBF-8A41-B9607A36D539}">
      <dsp:nvSpPr>
        <dsp:cNvPr id="0" name=""/>
        <dsp:cNvSpPr/>
      </dsp:nvSpPr>
      <dsp:spPr>
        <a:xfrm>
          <a:off x="454916" y="2218829"/>
          <a:ext cx="827120" cy="827120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F2A2149-14D7-4927-962D-8BA64B5EDDF3}">
      <dsp:nvSpPr>
        <dsp:cNvPr id="0" name=""/>
        <dsp:cNvSpPr/>
      </dsp:nvSpPr>
      <dsp:spPr>
        <a:xfrm>
          <a:off x="1736952" y="1880461"/>
          <a:ext cx="3387206" cy="15038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9158" tIns="159158" rIns="159158" bIns="159158" numCol="1" spcCol="1270" anchor="ctr" anchorCtr="0">
          <a:noAutofit/>
        </a:bodyPr>
        <a:lstStyle/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0" i="0" u="none" strike="noStrike" kern="1200" cap="none" baseline="0" noProof="0">
              <a:solidFill>
                <a:srgbClr val="010000"/>
              </a:solidFill>
              <a:latin typeface="Century Gothic"/>
            </a:rPr>
            <a:t>Projects will involve prototyping and design techniques that require additive and subtractive types of CAM functions.  </a:t>
          </a:r>
          <a:endParaRPr lang="en-US" sz="1500" kern="1200"/>
        </a:p>
      </dsp:txBody>
      <dsp:txXfrm>
        <a:off x="1736952" y="1880461"/>
        <a:ext cx="3387206" cy="1503855"/>
      </dsp:txXfrm>
    </dsp:sp>
    <dsp:sp modelId="{EE85BFBD-81AB-4753-86B3-41019C83ACDE}">
      <dsp:nvSpPr>
        <dsp:cNvPr id="0" name=""/>
        <dsp:cNvSpPr/>
      </dsp:nvSpPr>
      <dsp:spPr>
        <a:xfrm>
          <a:off x="0" y="3760280"/>
          <a:ext cx="5124159" cy="1503855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10881B1-465F-4F4C-81D1-D667740E1D6B}">
      <dsp:nvSpPr>
        <dsp:cNvPr id="0" name=""/>
        <dsp:cNvSpPr/>
      </dsp:nvSpPr>
      <dsp:spPr>
        <a:xfrm>
          <a:off x="454916" y="4098648"/>
          <a:ext cx="827120" cy="827120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46400A3-461D-45AC-B38F-82581E41DF71}">
      <dsp:nvSpPr>
        <dsp:cNvPr id="0" name=""/>
        <dsp:cNvSpPr/>
      </dsp:nvSpPr>
      <dsp:spPr>
        <a:xfrm>
          <a:off x="1736952" y="3760280"/>
          <a:ext cx="3387206" cy="15038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9158" tIns="159158" rIns="159158" bIns="159158" numCol="1" spcCol="1270" anchor="ctr" anchorCtr="0">
          <a:noAutofit/>
        </a:bodyPr>
        <a:lstStyle/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0" i="0" u="none" strike="noStrike" kern="1200" cap="none" baseline="0" noProof="0">
              <a:solidFill>
                <a:srgbClr val="010000"/>
              </a:solidFill>
              <a:latin typeface="Century Gothic"/>
            </a:rPr>
            <a:t> Students will learn the mathematics of design features and how to generate flat patterns. </a:t>
          </a:r>
        </a:p>
      </dsp:txBody>
      <dsp:txXfrm>
        <a:off x="1736952" y="3760280"/>
        <a:ext cx="3387206" cy="150385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477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53853" y="0"/>
            <a:ext cx="302477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9B60DA-3BC4-454F-9AF9-16754B4331C8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42913" y="685800"/>
            <a:ext cx="6094412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8024" y="4343400"/>
            <a:ext cx="558419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302477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53853" y="8685213"/>
            <a:ext cx="302477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CBA37F-F7EA-4931-A936-9073F6E03C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19B346-DC9C-45FE-8C33-7F68D574E33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4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42913" y="685800"/>
            <a:ext cx="6094412" cy="3429000"/>
          </a:xfrm>
          <a:ln/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4830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42913" y="685800"/>
            <a:ext cx="6094412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CBA37F-F7EA-4931-A936-9073F6E03C71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5286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42913" y="685800"/>
            <a:ext cx="6094412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CBA37F-F7EA-4931-A936-9073F6E03C71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5717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CBA37F-F7EA-4931-A936-9073F6E03C7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06617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C43DB61-7C51-472D-A7A0-6B2C15BF8695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D7B6DD-BC44-48CD-9CE2-95CAB30F06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C43DB61-7C51-472D-A7A0-6B2C15BF8695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D7B6DD-BC44-48CD-9CE2-95CAB30F06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2926A04F-F9E0-497A-9088-166C2B06D501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3F62FFC1-ADBD-42DF-B1E2-35A26B9E24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23540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2926A04F-F9E0-497A-9088-166C2B06D501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3F62FFC1-ADBD-42DF-B1E2-35A26B9E2445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259314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2926A04F-F9E0-497A-9088-166C2B06D501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3F62FFC1-ADBD-42DF-B1E2-35A26B9E24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555357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6A04F-F9E0-497A-9088-166C2B06D501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2FFC1-ADBD-42DF-B1E2-35A26B9E24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293133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6A04F-F9E0-497A-9088-166C2B06D501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2FFC1-ADBD-42DF-B1E2-35A26B9E24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091675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6A04F-F9E0-497A-9088-166C2B06D501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2FFC1-ADBD-42DF-B1E2-35A26B9E24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882606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2926A04F-F9E0-497A-9088-166C2B06D501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3F62FFC1-ADBD-42DF-B1E2-35A26B9E24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89259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2D837-FD67-4040-BB24-B28B3938589E}" type="datetimeFigureOut">
              <a:rPr lang="en-US" smtClean="0">
                <a:solidFill>
                  <a:srgbClr val="4E5B6F"/>
                </a:solidFill>
              </a:rPr>
              <a:pPr/>
              <a:t>1/13/2026</a:t>
            </a:fld>
            <a:endParaRPr lang="en-US">
              <a:solidFill>
                <a:srgbClr val="4E5B6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E5B6F"/>
              </a:solidFill>
            </a:endParaRPr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166892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2D837-FD67-4040-BB24-B28B3938589E}" type="datetimeFigureOut">
              <a:rPr lang="en-US" smtClean="0">
                <a:solidFill>
                  <a:srgbClr val="4E5B6F"/>
                </a:solidFill>
              </a:rPr>
              <a:pPr/>
              <a:t>1/13/2026</a:t>
            </a:fld>
            <a:endParaRPr lang="en-US">
              <a:solidFill>
                <a:srgbClr val="4E5B6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E5B6F"/>
              </a:solidFill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46538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2D837-FD67-4040-BB24-B28B3938589E}" type="datetimeFigureOut">
              <a:rPr lang="en-US" smtClean="0">
                <a:solidFill>
                  <a:srgbClr val="4E5B6F"/>
                </a:solidFill>
              </a:rPr>
              <a:pPr/>
              <a:t>1/13/2026</a:t>
            </a:fld>
            <a:endParaRPr lang="en-US">
              <a:solidFill>
                <a:srgbClr val="4E5B6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E5B6F"/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5338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C43DB61-7C51-472D-A7A0-6B2C15BF8695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D7B6DD-BC44-48CD-9CE2-95CAB30F06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2D837-FD67-4040-BB24-B28B3938589E}" type="datetimeFigureOut">
              <a:rPr lang="en-US" smtClean="0">
                <a:solidFill>
                  <a:srgbClr val="4E5B6F"/>
                </a:solidFill>
              </a:rPr>
              <a:pPr/>
              <a:t>1/13/2026</a:t>
            </a:fld>
            <a:endParaRPr lang="en-US">
              <a:solidFill>
                <a:srgbClr val="4E5B6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E5B6F"/>
              </a:solidFill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25BC0C6-6654-4A96-A259-312C1CAD57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736643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2D837-FD67-4040-BB24-B28B3938589E}" type="datetimeFigureOut">
              <a:rPr lang="en-US" smtClean="0">
                <a:solidFill>
                  <a:srgbClr val="4E5B6F"/>
                </a:solidFill>
              </a:rPr>
              <a:pPr/>
              <a:t>1/13/2026</a:t>
            </a:fld>
            <a:endParaRPr lang="en-US">
              <a:solidFill>
                <a:srgbClr val="4E5B6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E5B6F"/>
              </a:solidFill>
            </a:endParaRPr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25BC0C6-6654-4A96-A259-312C1CAD57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888711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2D837-FD67-4040-BB24-B28B3938589E}" type="datetimeFigureOut">
              <a:rPr lang="en-US" smtClean="0">
                <a:solidFill>
                  <a:srgbClr val="4E5B6F"/>
                </a:solidFill>
              </a:rPr>
              <a:pPr/>
              <a:t>1/13/2026</a:t>
            </a:fld>
            <a:endParaRPr lang="en-US">
              <a:solidFill>
                <a:srgbClr val="4E5B6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E5B6F"/>
              </a:solidFill>
            </a:endParaRPr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BC0C6-6654-4A96-A259-312C1CAD57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272805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2D837-FD67-4040-BB24-B28B3938589E}" type="datetimeFigureOut">
              <a:rPr lang="en-US" smtClean="0">
                <a:solidFill>
                  <a:srgbClr val="4E5B6F"/>
                </a:solidFill>
              </a:rPr>
              <a:pPr/>
              <a:t>1/13/2026</a:t>
            </a:fld>
            <a:endParaRPr lang="en-US">
              <a:solidFill>
                <a:srgbClr val="4E5B6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E5B6F"/>
              </a:solidFill>
            </a:endParaRPr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BC0C6-6654-4A96-A259-312C1CAD57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583479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2D837-FD67-4040-BB24-B28B3938589E}" type="datetimeFigureOut">
              <a:rPr lang="en-US" smtClean="0">
                <a:solidFill>
                  <a:srgbClr val="4E5B6F"/>
                </a:solidFill>
              </a:rPr>
              <a:pPr/>
              <a:t>1/13/2026</a:t>
            </a:fld>
            <a:endParaRPr lang="en-US">
              <a:solidFill>
                <a:srgbClr val="4E5B6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E5B6F"/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BC0C6-6654-4A96-A259-312C1CAD57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298050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2D837-FD67-4040-BB24-B28B3938589E}" type="datetimeFigureOut">
              <a:rPr lang="en-US" smtClean="0">
                <a:solidFill>
                  <a:srgbClr val="4E5B6F"/>
                </a:solidFill>
              </a:rPr>
              <a:pPr/>
              <a:t>1/13/2026</a:t>
            </a:fld>
            <a:endParaRPr lang="en-US">
              <a:solidFill>
                <a:srgbClr val="4E5B6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E5B6F"/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25BC0C6-6654-4A96-A259-312C1CAD57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70071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2D837-FD67-4040-BB24-B28B3938589E}" type="datetimeFigureOut">
              <a:rPr lang="en-US" smtClean="0">
                <a:solidFill>
                  <a:srgbClr val="4E5B6F"/>
                </a:solidFill>
              </a:rPr>
              <a:pPr/>
              <a:t>1/13/2026</a:t>
            </a:fld>
            <a:endParaRPr lang="en-US">
              <a:solidFill>
                <a:srgbClr val="4E5B6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E5B6F"/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25BC0C6-6654-4A96-A259-312C1CAD57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169622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2D837-FD67-4040-BB24-B28B3938589E}" type="datetimeFigureOut">
              <a:rPr lang="en-US" smtClean="0">
                <a:solidFill>
                  <a:srgbClr val="4E5B6F"/>
                </a:solidFill>
              </a:rPr>
              <a:pPr/>
              <a:t>1/13/2026</a:t>
            </a:fld>
            <a:endParaRPr lang="en-US">
              <a:solidFill>
                <a:srgbClr val="4E5B6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E5B6F"/>
              </a:solidFill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25BC0C6-6654-4A96-A259-312C1CAD573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38542570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2D837-FD67-4040-BB24-B28B3938589E}" type="datetimeFigureOut">
              <a:rPr lang="en-US" smtClean="0">
                <a:solidFill>
                  <a:srgbClr val="4E5B6F"/>
                </a:solidFill>
              </a:rPr>
              <a:pPr/>
              <a:t>1/13/2026</a:t>
            </a:fld>
            <a:endParaRPr lang="en-US">
              <a:solidFill>
                <a:srgbClr val="4E5B6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E5B6F"/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25BC0C6-6654-4A96-A259-312C1CAD57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5111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2D837-FD67-4040-BB24-B28B3938589E}" type="datetimeFigureOut">
              <a:rPr lang="en-US" smtClean="0">
                <a:solidFill>
                  <a:srgbClr val="4E5B6F"/>
                </a:solidFill>
              </a:rPr>
              <a:pPr/>
              <a:t>1/13/2026</a:t>
            </a:fld>
            <a:endParaRPr lang="en-US">
              <a:solidFill>
                <a:srgbClr val="4E5B6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E5B6F"/>
              </a:solidFill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25BC0C6-6654-4A96-A259-312C1CAD573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894497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2C43DB61-7C51-472D-A7A0-6B2C15BF8695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E4D7B6DD-BC44-48CD-9CE2-95CAB30F06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2D837-FD67-4040-BB24-B28B3938589E}" type="datetimeFigureOut">
              <a:rPr lang="en-US" smtClean="0">
                <a:solidFill>
                  <a:srgbClr val="4E5B6F"/>
                </a:solidFill>
              </a:rPr>
              <a:pPr/>
              <a:t>1/13/2026</a:t>
            </a:fld>
            <a:endParaRPr lang="en-US">
              <a:solidFill>
                <a:srgbClr val="4E5B6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E5B6F"/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25BC0C6-6654-4A96-A259-312C1CAD57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069615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2D837-FD67-4040-BB24-B28B3938589E}" type="datetimeFigureOut">
              <a:rPr lang="en-US" smtClean="0">
                <a:solidFill>
                  <a:srgbClr val="4E5B6F"/>
                </a:solidFill>
              </a:rPr>
              <a:pPr/>
              <a:t>1/13/2026</a:t>
            </a:fld>
            <a:endParaRPr lang="en-US">
              <a:solidFill>
                <a:srgbClr val="4E5B6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E5B6F"/>
              </a:solidFill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BC0C6-6654-4A96-A259-312C1CAD57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785698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2D837-FD67-4040-BB24-B28B3938589E}" type="datetimeFigureOut">
              <a:rPr lang="en-US" smtClean="0">
                <a:solidFill>
                  <a:srgbClr val="4E5B6F"/>
                </a:solidFill>
              </a:rPr>
              <a:pPr/>
              <a:t>1/13/2026</a:t>
            </a:fld>
            <a:endParaRPr lang="en-US">
              <a:solidFill>
                <a:srgbClr val="4E5B6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E5B6F"/>
              </a:solidFill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BC0C6-6654-4A96-A259-312C1CAD57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379708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E086BA-21EB-43EC-8878-D9E646ECF4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07BAD03-B4D7-4EE1-91D3-FC7781032B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89BADE-2B55-4B4E-9F9E-494953771C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541A7-DB40-4FD6-BE4D-316702C0CF23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109E54-50BC-4CAD-B2E1-83F8B4F9EB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928CA8-1577-4F97-9A91-D9769F8089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2E044-4C63-4E26-BB76-CF159338DC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082265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6ACADF-D676-4B13-8C6E-B480B94219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C28546-38D5-43D0-81AD-96A3B55517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4607B8-A373-4DD3-AA56-A28EEE60E3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541A7-DB40-4FD6-BE4D-316702C0CF23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BE17A8-0BEC-43CE-8985-6AD551C3F8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1497D5-D165-42E0-B93A-516A2F2A7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2E044-4C63-4E26-BB76-CF159338DC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871941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C54A7B-6918-4618-B351-C4DFD17312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27BB66-BBFC-4097-B3B4-1B7005417F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16C7A9-081C-4881-BD50-35F00436A2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541A7-DB40-4FD6-BE4D-316702C0CF23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D79911-2DDA-4AAE-8EB2-C017710A2A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1151AE-A403-4D9E-9215-E6689B4DE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2E044-4C63-4E26-BB76-CF159338DC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849241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C3F181-9525-4FDD-B4E4-3DA917CE6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5FC0BF-033F-4678-87DC-256618381F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9B923D-F713-42F7-BCB8-4475C09C6A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2C4ED2-1320-41A2-8F78-6F5896FCD0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541A7-DB40-4FD6-BE4D-316702C0CF23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A23E33-BC2E-4AC4-B295-3A225D9237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746D76-DB54-4520-8EAC-815ACAF0D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2E044-4C63-4E26-BB76-CF159338DC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000299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6729EA-D18E-4F49-99D0-CBB4FC2103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8021B6-329D-48CC-A086-840E4B3C2F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6ACA429-B3CB-4829-A10C-A2AB47202D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29D7DF0-AC3D-4774-A844-353CDA9315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7A9A120-3DDB-44F7-9AE2-3A3D2C676FB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454A923-7C83-4D23-A9A0-FB3F91F612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541A7-DB40-4FD6-BE4D-316702C0CF23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360C56B-08B0-41E0-B5AA-78F87524AB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FBCCB6F-0738-442C-A2A6-77777DD3F5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2E044-4C63-4E26-BB76-CF159338DC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504990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F8ACD1-3D09-447A-8B41-CC9EDE06D9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BAB44AE-7BB0-4561-BB7E-E97C5063E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541A7-DB40-4FD6-BE4D-316702C0CF23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E5EA9B8-71C5-4381-9BC3-62849ED5C3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90D1C45-4BD7-423F-AF95-157DF8430C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2E044-4C63-4E26-BB76-CF159338DC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81534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52FA068-CDCC-4FD8-87F6-6BB2197A3F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541A7-DB40-4FD6-BE4D-316702C0CF23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D25820D-FF93-4BD3-8C42-04D73D8EE6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A57189-21D5-45D4-B224-6043B324B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2E044-4C63-4E26-BB76-CF159338DC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4367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2A43EE-DA7E-4BE3-8BD2-E0292D7F7AE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5988D-9B17-46D5-A662-D9F1EB3BAB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DC5D59-795E-45FB-B4C2-0FD2094410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2D4B8E-1ED1-4AD7-AB35-B4F2D1C698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30C459-D431-431A-8C64-6C2C46F210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541A7-DB40-4FD6-BE4D-316702C0CF23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694833-C759-4E36-94C0-5FC345565B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ED123B-214F-495E-8B87-EBF9AA1C6F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2E044-4C63-4E26-BB76-CF159338DC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074585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4BD67C-6B57-442A-AEAF-BA211BCB30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C300E18-477C-427E-8445-D236B337904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8B85EE-1DBC-4961-BC65-8A152BC32E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63A654-1016-47E0-AB66-D1B3E27D9E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541A7-DB40-4FD6-BE4D-316702C0CF23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122F54-24E9-4D09-B039-5908E31AEF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E75DDD-FB8C-4258-894B-B9369A970D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2E044-4C63-4E26-BB76-CF159338DC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620625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0E6BE4-7A84-4EF3-94EC-AAAA869009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C7BFB94-EE4A-4630-8D4D-318C5CEDEF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5A839F-D56B-413C-B199-01D949BB8F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541A7-DB40-4FD6-BE4D-316702C0CF23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5382C4-5994-42A1-849B-0B0391D374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2FDCCF-B88C-46A2-B426-EA347A0BD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2E044-4C63-4E26-BB76-CF159338DC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033422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DFE1549-9F4F-4648-BC63-E9D6807F517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76163DD-48CB-452C-98AF-3A2C8DEBA6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E4CED8-4782-4149-8813-4B44114B67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541A7-DB40-4FD6-BE4D-316702C0CF23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E7C059-8E5B-4A8B-AAF0-A3DB546F77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A51CDD-51D9-4617-8892-3B978D9F84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2E044-4C63-4E26-BB76-CF159338DC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251065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E6290-6A35-4281-9AC6-18A4962022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CB081-501E-4EBE-BC9E-1FF213B8E2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1779477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E6290-6A35-4281-9AC6-18A4962022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CB081-501E-4EBE-BC9E-1FF213B8E2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7864230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E6290-6A35-4281-9AC6-18A4962022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CB081-501E-4EBE-BC9E-1FF213B8E2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929563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E6290-6A35-4281-9AC6-18A4962022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CB081-501E-4EBE-BC9E-1FF213B8E2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7352703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E6290-6A35-4281-9AC6-18A4962022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CB081-501E-4EBE-BC9E-1FF213B8E2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6193712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E6290-6A35-4281-9AC6-18A4962022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CB081-501E-4EBE-BC9E-1FF213B8E2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39058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542725-4F40-4C02-AE3E-394FC2723B7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E6290-6A35-4281-9AC6-18A4962022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CB081-501E-4EBE-BC9E-1FF213B8E2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5922186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E6290-6A35-4281-9AC6-18A4962022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CB081-501E-4EBE-BC9E-1FF213B8E2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8039362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E6290-6A35-4281-9AC6-18A4962022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CB081-501E-4EBE-BC9E-1FF213B8E2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34000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E6290-6A35-4281-9AC6-18A4962022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CB081-501E-4EBE-BC9E-1FF213B8E2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1178778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E6290-6A35-4281-9AC6-18A4962022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CB081-501E-4EBE-BC9E-1FF213B8E2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1638718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1811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AD8B91-DDA0-4D12-8EDD-C14EC45567D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946400" y="1600201"/>
            <a:ext cx="42164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66000" y="1600201"/>
            <a:ext cx="42164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D1C7BE-F711-4AF1-8DDD-3DF281BEDB1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BFC2E0-AD9D-4095-9E7B-8A90382A7D7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0F3D11-6A0D-4F20-A451-4B0EE9F7489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BF9959-0379-4D09-B0A3-8839047676A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C43DB61-7C51-472D-A7A0-6B2C15BF8695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D7B6DD-BC44-48CD-9CE2-95CAB30F06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897755-6F82-49AE-B78F-5694A0FE767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618787-B3A8-4C50-B845-15AEF7EFB47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9B5E45-458E-4BC0-84C6-425D014D5C9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F9FD01-1812-425D-8313-6C90C0966FF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705600" y="2819400"/>
            <a:ext cx="4775200" cy="10668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705600" y="3657600"/>
            <a:ext cx="4775200" cy="609600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rgbClr val="A06020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p:transition>
    <p:fade thruBlk="1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>
    <p:fade thruBlk="1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>
    <p:fade thruBlk="1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209800"/>
            <a:ext cx="4622800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35600" y="2209800"/>
            <a:ext cx="4622800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>
    <p:fade thruBlk="1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>
    <p:fade thruBlk="1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p:transition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C43DB61-7C51-472D-A7A0-6B2C15BF8695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D7B6DD-BC44-48CD-9CE2-95CAB30F06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 thruBlk="1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>
    <p:fade thruBlk="1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>
    <p:fade thruBlk="1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>
    <p:fade thruBlk="1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96200" y="228600"/>
            <a:ext cx="2362200" cy="6324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28600"/>
            <a:ext cx="6883400" cy="63246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>
    <p:fade thruBlk="1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E6290-6A35-4281-9AC6-18A4962022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CB081-501E-4EBE-BC9E-1FF213B8E2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E6290-6A35-4281-9AC6-18A4962022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CB081-501E-4EBE-BC9E-1FF213B8E2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E6290-6A35-4281-9AC6-18A4962022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CB081-501E-4EBE-BC9E-1FF213B8E2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E6290-6A35-4281-9AC6-18A4962022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CB081-501E-4EBE-BC9E-1FF213B8E2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E6290-6A35-4281-9AC6-18A4962022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CB081-501E-4EBE-BC9E-1FF213B8E2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C43DB61-7C51-472D-A7A0-6B2C15BF8695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D7B6DD-BC44-48CD-9CE2-95CAB30F06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E6290-6A35-4281-9AC6-18A4962022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CB081-501E-4EBE-BC9E-1FF213B8E2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E6290-6A35-4281-9AC6-18A4962022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CB081-501E-4EBE-BC9E-1FF213B8E2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E6290-6A35-4281-9AC6-18A4962022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CB081-501E-4EBE-BC9E-1FF213B8E2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E6290-6A35-4281-9AC6-18A4962022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CB081-501E-4EBE-BC9E-1FF213B8E2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E6290-6A35-4281-9AC6-18A4962022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CB081-501E-4EBE-BC9E-1FF213B8E2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E6290-6A35-4281-9AC6-18A4962022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CB081-501E-4EBE-BC9E-1FF213B8E2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A9C36-3855-4445-9BA8-6BD18E7E54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B47-DA5B-4D3D-8B62-B8595DB6D2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A9C36-3855-4445-9BA8-6BD18E7E54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B47-DA5B-4D3D-8B62-B8595DB6D2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A9C36-3855-4445-9BA8-6BD18E7E54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B47-DA5B-4D3D-8B62-B8595DB6D2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A9C36-3855-4445-9BA8-6BD18E7E54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B47-DA5B-4D3D-8B62-B8595DB6D2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C43DB61-7C51-472D-A7A0-6B2C15BF8695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D7B6DD-BC44-48CD-9CE2-95CAB30F06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A9C36-3855-4445-9BA8-6BD18E7E54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B47-DA5B-4D3D-8B62-B8595DB6D2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A9C36-3855-4445-9BA8-6BD18E7E54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B47-DA5B-4D3D-8B62-B8595DB6D2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A9C36-3855-4445-9BA8-6BD18E7E54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B47-DA5B-4D3D-8B62-B8595DB6D2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A9C36-3855-4445-9BA8-6BD18E7E54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B47-DA5B-4D3D-8B62-B8595DB6D2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A9C36-3855-4445-9BA8-6BD18E7E54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B47-DA5B-4D3D-8B62-B8595DB6D2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A9C36-3855-4445-9BA8-6BD18E7E54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B47-DA5B-4D3D-8B62-B8595DB6D2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A9C36-3855-4445-9BA8-6BD18E7E54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B47-DA5B-4D3D-8B62-B8595DB6D2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82220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0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1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E6290-6A35-4281-9AC6-18A4962022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CB081-501E-4EBE-BC9E-1FF213B8E2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E6290-6A35-4281-9AC6-18A4962022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CB081-501E-4EBE-BC9E-1FF213B8E2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251" y="4203592"/>
            <a:ext cx="383523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427" y="4075290"/>
            <a:ext cx="7392687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7" y="4087562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319" y="4074175"/>
            <a:ext cx="4410667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0" y="4058555"/>
            <a:ext cx="11631168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0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3" y="1437449"/>
            <a:ext cx="8556979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E6290-6A35-4281-9AC6-18A4962022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CB081-501E-4EBE-BC9E-1FF213B8E2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C43DB61-7C51-472D-A7A0-6B2C15BF8695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D7B6DD-BC44-48CD-9CE2-95CAB30F06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E6290-6A35-4281-9AC6-18A4962022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CB081-501E-4EBE-BC9E-1FF213B8E2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114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0" y="3429001"/>
            <a:ext cx="5093407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113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001"/>
            <a:ext cx="5096256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E6290-6A35-4281-9AC6-18A4962022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CB081-501E-4EBE-BC9E-1FF213B8E2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E6290-6A35-4281-9AC6-18A4962022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CB081-501E-4EBE-BC9E-1FF213B8E2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82220" y="714191"/>
            <a:ext cx="11631168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E6290-6A35-4281-9AC6-18A4962022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CB081-501E-4EBE-BC9E-1FF213B8E2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E6290-6A35-4281-9AC6-18A4962022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CB081-501E-4EBE-BC9E-1FF213B8E2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3581401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82220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0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616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82220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8874" y="338667"/>
            <a:ext cx="5083527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112" y="2785533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E6290-6A35-4281-9AC6-18A4962022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CB081-501E-4EBE-BC9E-1FF213B8E2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E6290-6A35-4281-9AC6-18A4962022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CB081-501E-4EBE-BC9E-1FF213B8E2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E6290-6A35-4281-9AC6-18A4962022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CB081-501E-4EBE-BC9E-1FF213B8E2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82220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01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00"/>
            <a:ext cx="80264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11200" y="1295400"/>
            <a:ext cx="10972800" cy="1143000"/>
          </a:xfrm>
        </p:spPr>
        <p:txBody>
          <a:bodyPr/>
          <a:lstStyle>
            <a:lvl1pPr algn="r"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948768" y="2819400"/>
            <a:ext cx="6735233" cy="1295400"/>
          </a:xfrm>
        </p:spPr>
        <p:txBody>
          <a:bodyPr/>
          <a:lstStyle>
            <a:lvl1pPr marL="0" indent="0" algn="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3252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406400" y="64008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3253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4673600" y="64008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3254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9245600" y="64008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C27D5022-8942-4EB8-B8D9-DB0CF80F18E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6414116"/>
      </p:ext>
    </p:extLst>
  </p:cSld>
  <p:clrMapOvr>
    <a:masterClrMapping/>
  </p:clrMapOvr>
  <p:transition>
    <p:fade thruBlk="1"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F3319B-5D8A-4778-9EB9-32BB1D1611E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6047687"/>
      </p:ext>
    </p:extLst>
  </p:cSld>
  <p:clrMapOvr>
    <a:masterClrMapping/>
  </p:clrMapOvr>
  <p:transition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C43DB61-7C51-472D-A7A0-6B2C15BF8695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D7B6DD-BC44-48CD-9CE2-95CAB30F06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2CD277-69D1-4091-AAD9-E4B0D476295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6363660"/>
      </p:ext>
    </p:extLst>
  </p:cSld>
  <p:clrMapOvr>
    <a:masterClrMapping/>
  </p:clrMapOvr>
  <p:transition>
    <p:fade thruBlk="1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336800" y="1395413"/>
            <a:ext cx="45720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12000" y="1395413"/>
            <a:ext cx="45720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7B0950-C1C2-4BE4-B274-114C05238B8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7828193"/>
      </p:ext>
    </p:extLst>
  </p:cSld>
  <p:clrMapOvr>
    <a:masterClrMapping/>
  </p:clrMapOvr>
  <p:transition>
    <p:fade thruBlk="1"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62F7A9-5D5D-4EE8-9BBE-B74F84977C2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9703993"/>
      </p:ext>
    </p:extLst>
  </p:cSld>
  <p:clrMapOvr>
    <a:masterClrMapping/>
  </p:clrMapOvr>
  <p:transition>
    <p:fade thruBlk="1"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BE79E6-F324-4CD9-84C3-7DCBBAFDCB0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3769615"/>
      </p:ext>
    </p:extLst>
  </p:cSld>
  <p:clrMapOvr>
    <a:masterClrMapping/>
  </p:clrMapOvr>
  <p:transition>
    <p:fade thruBlk="1"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02DC26-2C9C-4615-803A-B0F74586381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3750655"/>
      </p:ext>
    </p:extLst>
  </p:cSld>
  <p:clrMapOvr>
    <a:masterClrMapping/>
  </p:clrMapOvr>
  <p:transition>
    <p:fade thruBlk="1"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9C5D54-6A9D-4AB6-81B6-2011603461B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0445604"/>
      </p:ext>
    </p:extLst>
  </p:cSld>
  <p:clrMapOvr>
    <a:masterClrMapping/>
  </p:clrMapOvr>
  <p:transition>
    <p:fade thruBlk="1"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F79A28-D79B-46ED-8EC4-F9A8FE28274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44659"/>
      </p:ext>
    </p:extLst>
  </p:cSld>
  <p:clrMapOvr>
    <a:masterClrMapping/>
  </p:clrMapOvr>
  <p:transition>
    <p:fade thruBlk="1"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ADC55E3-9A48-45AB-B51F-30B61BC32E2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4745807"/>
      </p:ext>
    </p:extLst>
  </p:cSld>
  <p:clrMapOvr>
    <a:masterClrMapping/>
  </p:clrMapOvr>
  <p:transition>
    <p:fade thruBlk="1"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47200" y="304801"/>
            <a:ext cx="2336800" cy="566261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336800" y="304801"/>
            <a:ext cx="6807200" cy="566261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86E497-757B-44DC-A780-46D2BA70D4F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8772687"/>
      </p:ext>
    </p:extLst>
  </p:cSld>
  <p:clrMapOvr>
    <a:masterClrMapping/>
  </p:clrMapOvr>
  <p:transition>
    <p:fade thruBlk="1"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541A7-DB40-4FD6-BE4D-316702C0CF23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2E044-4C63-4E26-BB76-CF159338DC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0976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C43DB61-7C51-472D-A7A0-6B2C15BF8695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D7B6DD-BC44-48CD-9CE2-95CAB30F06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541A7-DB40-4FD6-BE4D-316702C0CF23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2E044-4C63-4E26-BB76-CF159338DC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63407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541A7-DB40-4FD6-BE4D-316702C0CF23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2E044-4C63-4E26-BB76-CF159338DC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47703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541A7-DB40-4FD6-BE4D-316702C0CF23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2E044-4C63-4E26-BB76-CF159338DC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31046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541A7-DB40-4FD6-BE4D-316702C0CF23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2E044-4C63-4E26-BB76-CF159338DC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28789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541A7-DB40-4FD6-BE4D-316702C0CF23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2E044-4C63-4E26-BB76-CF159338DC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14018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541A7-DB40-4FD6-BE4D-316702C0CF23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2E044-4C63-4E26-BB76-CF159338DC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25905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541A7-DB40-4FD6-BE4D-316702C0CF23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2E044-4C63-4E26-BB76-CF159338DC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78583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541A7-DB40-4FD6-BE4D-316702C0CF23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2E044-4C63-4E26-BB76-CF159338DC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75067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541A7-DB40-4FD6-BE4D-316702C0CF23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2E044-4C63-4E26-BB76-CF159338DC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67159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541A7-DB40-4FD6-BE4D-316702C0CF23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2E044-4C63-4E26-BB76-CF159338DC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9605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C43DB61-7C51-472D-A7A0-6B2C15BF8695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D7B6DD-BC44-48CD-9CE2-95CAB30F06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2926A04F-F9E0-497A-9088-166C2B06D501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3F62FFC1-ADBD-42DF-B1E2-35A26B9E24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72014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6A04F-F9E0-497A-9088-166C2B06D501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2FFC1-ADBD-42DF-B1E2-35A26B9E24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88637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2926A04F-F9E0-497A-9088-166C2B06D501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3F62FFC1-ADBD-42DF-B1E2-35A26B9E24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11240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6A04F-F9E0-497A-9088-166C2B06D501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2FFC1-ADBD-42DF-B1E2-35A26B9E24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20736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6A04F-F9E0-497A-9088-166C2B06D501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2FFC1-ADBD-42DF-B1E2-35A26B9E24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43453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6A04F-F9E0-497A-9088-166C2B06D501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2FFC1-ADBD-42DF-B1E2-35A26B9E24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29096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6A04F-F9E0-497A-9088-166C2B06D501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2FFC1-ADBD-42DF-B1E2-35A26B9E24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93670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6A04F-F9E0-497A-9088-166C2B06D501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2FFC1-ADBD-42DF-B1E2-35A26B9E24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22340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6A04F-F9E0-497A-9088-166C2B06D501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2FFC1-ADBD-42DF-B1E2-35A26B9E24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51425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6A04F-F9E0-497A-9088-166C2B06D501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2FFC1-ADBD-42DF-B1E2-35A26B9E24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194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0.xml"/><Relationship Id="rId3" Type="http://schemas.openxmlformats.org/officeDocument/2006/relationships/slideLayout" Target="../slideLayouts/slideLayout125.xml"/><Relationship Id="rId7" Type="http://schemas.openxmlformats.org/officeDocument/2006/relationships/slideLayout" Target="../slideLayouts/slideLayout129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24.xml"/><Relationship Id="rId1" Type="http://schemas.openxmlformats.org/officeDocument/2006/relationships/slideLayout" Target="../slideLayouts/slideLayout123.xml"/><Relationship Id="rId6" Type="http://schemas.openxmlformats.org/officeDocument/2006/relationships/slideLayout" Target="../slideLayouts/slideLayout128.xml"/><Relationship Id="rId11" Type="http://schemas.openxmlformats.org/officeDocument/2006/relationships/slideLayout" Target="../slideLayouts/slideLayout133.xml"/><Relationship Id="rId5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32.xml"/><Relationship Id="rId4" Type="http://schemas.openxmlformats.org/officeDocument/2006/relationships/slideLayout" Target="../slideLayouts/slideLayout126.xml"/><Relationship Id="rId9" Type="http://schemas.openxmlformats.org/officeDocument/2006/relationships/slideLayout" Target="../slideLayouts/slideLayout131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1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136.xml"/><Relationship Id="rId7" Type="http://schemas.openxmlformats.org/officeDocument/2006/relationships/slideLayout" Target="../slideLayouts/slideLayout140.xml"/><Relationship Id="rId12" Type="http://schemas.openxmlformats.org/officeDocument/2006/relationships/slideLayout" Target="../slideLayouts/slideLayout145.xml"/><Relationship Id="rId2" Type="http://schemas.openxmlformats.org/officeDocument/2006/relationships/slideLayout" Target="../slideLayouts/slideLayout135.xml"/><Relationship Id="rId1" Type="http://schemas.openxmlformats.org/officeDocument/2006/relationships/slideLayout" Target="../slideLayouts/slideLayout134.xml"/><Relationship Id="rId6" Type="http://schemas.openxmlformats.org/officeDocument/2006/relationships/slideLayout" Target="../slideLayouts/slideLayout139.xml"/><Relationship Id="rId11" Type="http://schemas.openxmlformats.org/officeDocument/2006/relationships/slideLayout" Target="../slideLayouts/slideLayout144.xml"/><Relationship Id="rId5" Type="http://schemas.openxmlformats.org/officeDocument/2006/relationships/slideLayout" Target="../slideLayouts/slideLayout138.xml"/><Relationship Id="rId10" Type="http://schemas.openxmlformats.org/officeDocument/2006/relationships/slideLayout" Target="../slideLayouts/slideLayout143.xml"/><Relationship Id="rId4" Type="http://schemas.openxmlformats.org/officeDocument/2006/relationships/slideLayout" Target="../slideLayouts/slideLayout137.xml"/><Relationship Id="rId9" Type="http://schemas.openxmlformats.org/officeDocument/2006/relationships/slideLayout" Target="../slideLayouts/slideLayout14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1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37.xml"/><Relationship Id="rId21" Type="http://schemas.openxmlformats.org/officeDocument/2006/relationships/slideLayout" Target="../slideLayouts/slideLayout55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slideLayout" Target="../slideLayouts/slideLayout51.xml"/><Relationship Id="rId2" Type="http://schemas.openxmlformats.org/officeDocument/2006/relationships/slideLayout" Target="../slideLayouts/slideLayout36.xml"/><Relationship Id="rId16" Type="http://schemas.openxmlformats.org/officeDocument/2006/relationships/slideLayout" Target="../slideLayouts/slideLayout50.xml"/><Relationship Id="rId20" Type="http://schemas.openxmlformats.org/officeDocument/2006/relationships/slideLayout" Target="../slideLayouts/slideLayout54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23" Type="http://schemas.openxmlformats.org/officeDocument/2006/relationships/theme" Target="../theme/theme4.xml"/><Relationship Id="rId10" Type="http://schemas.openxmlformats.org/officeDocument/2006/relationships/slideLayout" Target="../slideLayouts/slideLayout44.xml"/><Relationship Id="rId19" Type="http://schemas.openxmlformats.org/officeDocument/2006/relationships/slideLayout" Target="../slideLayouts/slideLayout53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Relationship Id="rId22" Type="http://schemas.openxmlformats.org/officeDocument/2006/relationships/slideLayout" Target="../slideLayouts/slideLayout5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image" Target="../media/image6.jpeg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13" Type="http://schemas.openxmlformats.org/officeDocument/2006/relationships/slideLayout" Target="../slideLayouts/slideLayout102.xml"/><Relationship Id="rId18" Type="http://schemas.openxmlformats.org/officeDocument/2006/relationships/theme" Target="../theme/theme8.x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slideLayout" Target="../slideLayouts/slideLayout101.xml"/><Relationship Id="rId17" Type="http://schemas.openxmlformats.org/officeDocument/2006/relationships/slideLayout" Target="../slideLayouts/slideLayout106.xml"/><Relationship Id="rId2" Type="http://schemas.openxmlformats.org/officeDocument/2006/relationships/slideLayout" Target="../slideLayouts/slideLayout91.xml"/><Relationship Id="rId16" Type="http://schemas.openxmlformats.org/officeDocument/2006/relationships/slideLayout" Target="../slideLayouts/slideLayout105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99.xml"/><Relationship Id="rId19" Type="http://schemas.openxmlformats.org/officeDocument/2006/relationships/image" Target="../media/image8.png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Relationship Id="rId14" Type="http://schemas.openxmlformats.org/officeDocument/2006/relationships/slideLayout" Target="../slideLayouts/slideLayout103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4.xml"/><Relationship Id="rId13" Type="http://schemas.openxmlformats.org/officeDocument/2006/relationships/slideLayout" Target="../slideLayouts/slideLayout119.xml"/><Relationship Id="rId3" Type="http://schemas.openxmlformats.org/officeDocument/2006/relationships/slideLayout" Target="../slideLayouts/slideLayout109.xml"/><Relationship Id="rId7" Type="http://schemas.openxmlformats.org/officeDocument/2006/relationships/slideLayout" Target="../slideLayouts/slideLayout113.xml"/><Relationship Id="rId12" Type="http://schemas.openxmlformats.org/officeDocument/2006/relationships/slideLayout" Target="../slideLayouts/slideLayout118.xml"/><Relationship Id="rId17" Type="http://schemas.openxmlformats.org/officeDocument/2006/relationships/theme" Target="../theme/theme9.xml"/><Relationship Id="rId2" Type="http://schemas.openxmlformats.org/officeDocument/2006/relationships/slideLayout" Target="../slideLayouts/slideLayout108.xml"/><Relationship Id="rId16" Type="http://schemas.openxmlformats.org/officeDocument/2006/relationships/slideLayout" Target="../slideLayouts/slideLayout122.xml"/><Relationship Id="rId1" Type="http://schemas.openxmlformats.org/officeDocument/2006/relationships/slideLayout" Target="../slideLayouts/slideLayout107.xml"/><Relationship Id="rId6" Type="http://schemas.openxmlformats.org/officeDocument/2006/relationships/slideLayout" Target="../slideLayouts/slideLayout112.xml"/><Relationship Id="rId11" Type="http://schemas.openxmlformats.org/officeDocument/2006/relationships/slideLayout" Target="../slideLayouts/slideLayout117.xml"/><Relationship Id="rId5" Type="http://schemas.openxmlformats.org/officeDocument/2006/relationships/slideLayout" Target="../slideLayouts/slideLayout111.xml"/><Relationship Id="rId15" Type="http://schemas.openxmlformats.org/officeDocument/2006/relationships/slideLayout" Target="../slideLayouts/slideLayout121.xml"/><Relationship Id="rId10" Type="http://schemas.openxmlformats.org/officeDocument/2006/relationships/slideLayout" Target="../slideLayouts/slideLayout116.xml"/><Relationship Id="rId4" Type="http://schemas.openxmlformats.org/officeDocument/2006/relationships/slideLayout" Target="../slideLayouts/slideLayout110.xml"/><Relationship Id="rId9" Type="http://schemas.openxmlformats.org/officeDocument/2006/relationships/slideLayout" Target="../slideLayouts/slideLayout115.xml"/><Relationship Id="rId14" Type="http://schemas.openxmlformats.org/officeDocument/2006/relationships/slideLayout" Target="../slideLayouts/slideLayout1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here to edit master title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fld id="{2C43DB61-7C51-472D-A7A0-6B2C15BF8695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E4D7B6DD-BC44-48CD-9CE2-95CAB30F06B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1B03EF1-46FA-49F2-9F0C-ABF6B2881B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C2DB05-A0F9-4A06-85F1-4AEC6964B3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0BD601-4D2C-48EB-917E-BA7059A05A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7541A7-DB40-4FD6-BE4D-316702C0CF23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6D6887-70B6-4CC2-89C9-FE2775DCE3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5F874E-32AB-4117-AF88-52B893F51C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72E044-4C63-4E26-BB76-CF159338DC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4544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02" r:id="rId1"/>
    <p:sldLayoutId id="2147484203" r:id="rId2"/>
    <p:sldLayoutId id="2147484204" r:id="rId3"/>
    <p:sldLayoutId id="2147484205" r:id="rId4"/>
    <p:sldLayoutId id="2147484206" r:id="rId5"/>
    <p:sldLayoutId id="2147484207" r:id="rId6"/>
    <p:sldLayoutId id="2147484208" r:id="rId7"/>
    <p:sldLayoutId id="2147484209" r:id="rId8"/>
    <p:sldLayoutId id="2147484210" r:id="rId9"/>
    <p:sldLayoutId id="2147484211" r:id="rId10"/>
    <p:sldLayoutId id="2147484212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DE6290-6A35-4281-9AC6-18A4962022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4CB081-501E-4EBE-BC9E-1FF213B8E2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27787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14" r:id="rId1"/>
    <p:sldLayoutId id="2147484215" r:id="rId2"/>
    <p:sldLayoutId id="2147484216" r:id="rId3"/>
    <p:sldLayoutId id="2147484217" r:id="rId4"/>
    <p:sldLayoutId id="2147484218" r:id="rId5"/>
    <p:sldLayoutId id="2147484219" r:id="rId6"/>
    <p:sldLayoutId id="2147484220" r:id="rId7"/>
    <p:sldLayoutId id="2147484221" r:id="rId8"/>
    <p:sldLayoutId id="2147484222" r:id="rId9"/>
    <p:sldLayoutId id="2147484223" r:id="rId10"/>
    <p:sldLayoutId id="2147484224" r:id="rId11"/>
    <p:sldLayoutId id="2147484225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946400" y="1600201"/>
            <a:ext cx="86360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04F0D08D-0A7A-41CC-9905-0E410AE0B434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28600"/>
            <a:ext cx="6705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Your Topic Goes Here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2209800"/>
            <a:ext cx="94488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Your Subtopics Go Here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p:transition>
    <p:fade thruBlk="1"/>
  </p:transition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Impact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Impact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Impact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Impact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Impact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Impact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Impact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Impact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rgbClr val="FFFFCC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DE6290-6A35-4281-9AC6-18A4962022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4CB081-501E-4EBE-BC9E-1FF213B8E2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9" r:id="rId1"/>
    <p:sldLayoutId id="2147483860" r:id="rId2"/>
    <p:sldLayoutId id="2147483861" r:id="rId3"/>
    <p:sldLayoutId id="2147483862" r:id="rId4"/>
    <p:sldLayoutId id="2147483863" r:id="rId5"/>
    <p:sldLayoutId id="2147483864" r:id="rId6"/>
    <p:sldLayoutId id="2147483865" r:id="rId7"/>
    <p:sldLayoutId id="2147483866" r:id="rId8"/>
    <p:sldLayoutId id="2147483867" r:id="rId9"/>
    <p:sldLayoutId id="2147483868" r:id="rId10"/>
    <p:sldLayoutId id="2147483869" r:id="rId11"/>
    <p:sldLayoutId id="2147483883" r:id="rId12"/>
    <p:sldLayoutId id="2147483884" r:id="rId13"/>
    <p:sldLayoutId id="2147483885" r:id="rId14"/>
    <p:sldLayoutId id="2147483886" r:id="rId15"/>
    <p:sldLayoutId id="2147483887" r:id="rId16"/>
    <p:sldLayoutId id="2147483888" r:id="rId17"/>
    <p:sldLayoutId id="2147483889" r:id="rId18"/>
    <p:sldLayoutId id="2147483890" r:id="rId19"/>
    <p:sldLayoutId id="2147483891" r:id="rId20"/>
    <p:sldLayoutId id="2147483892" r:id="rId21"/>
    <p:sldLayoutId id="2147483893" r:id="rId2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82220" y="1679429"/>
            <a:ext cx="11631168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6" y="6250165"/>
            <a:ext cx="50489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2C43DB61-7C51-472D-A7A0-6B2C15BF8695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185" y="6250165"/>
            <a:ext cx="50489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1" y="6250164"/>
            <a:ext cx="15491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E4D7B6DD-BC44-48CD-9CE2-95CAB30F06B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757" y="2675467"/>
            <a:ext cx="9877777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79" r:id="rId1"/>
    <p:sldLayoutId id="2147483980" r:id="rId2"/>
    <p:sldLayoutId id="2147483981" r:id="rId3"/>
    <p:sldLayoutId id="2147483982" r:id="rId4"/>
    <p:sldLayoutId id="2147483983" r:id="rId5"/>
    <p:sldLayoutId id="2147483984" r:id="rId6"/>
    <p:sldLayoutId id="2147483985" r:id="rId7"/>
    <p:sldLayoutId id="2147483986" r:id="rId8"/>
    <p:sldLayoutId id="2147483987" r:id="rId9"/>
    <p:sldLayoutId id="2147483988" r:id="rId10"/>
    <p:sldLayoutId id="214748398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336800" y="304800"/>
            <a:ext cx="9347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336800" y="1395413"/>
            <a:ext cx="93472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 Second level</a:t>
            </a:r>
          </a:p>
        </p:txBody>
      </p:sp>
      <p:sp>
        <p:nvSpPr>
          <p:cNvPr id="522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540000" y="6400800"/>
            <a:ext cx="1828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defRPr sz="1400"/>
            </a:lvl1pPr>
          </a:lstStyle>
          <a:p>
            <a:pPr fontAlgn="base"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22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755218" y="6400800"/>
            <a:ext cx="277918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100000"/>
              </a:lnSpc>
              <a:spcBef>
                <a:spcPct val="0"/>
              </a:spcBef>
              <a:defRPr sz="1400"/>
            </a:lvl1pPr>
          </a:lstStyle>
          <a:p>
            <a:pPr fontAlgn="base"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22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855200" y="6400800"/>
            <a:ext cx="1828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defRPr sz="1400"/>
            </a:lvl1pPr>
          </a:lstStyle>
          <a:p>
            <a:pPr fontAlgn="base">
              <a:spcAft>
                <a:spcPct val="0"/>
              </a:spcAft>
            </a:pPr>
            <a:fld id="{6168CD81-BF2A-4876-8BEE-F3010DD774FD}" type="slidenum">
              <a:rPr lang="en-US">
                <a:solidFill>
                  <a:srgbClr val="000000"/>
                </a:solidFill>
              </a:rPr>
              <a:pPr fontAlgn="base"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45630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7" r:id="rId1"/>
    <p:sldLayoutId id="2147484088" r:id="rId2"/>
    <p:sldLayoutId id="2147484089" r:id="rId3"/>
    <p:sldLayoutId id="2147484090" r:id="rId4"/>
    <p:sldLayoutId id="2147484091" r:id="rId5"/>
    <p:sldLayoutId id="2147484092" r:id="rId6"/>
    <p:sldLayoutId id="2147484093" r:id="rId7"/>
    <p:sldLayoutId id="2147484094" r:id="rId8"/>
    <p:sldLayoutId id="2147484095" r:id="rId9"/>
    <p:sldLayoutId id="2147484096" r:id="rId10"/>
    <p:sldLayoutId id="2147484097" r:id="rId11"/>
  </p:sldLayoutIdLst>
  <p:transition>
    <p:fade thruBlk="1"/>
  </p:transition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6666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6666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6666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6666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6666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6666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6666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6666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6666"/>
          </a:solidFill>
          <a:latin typeface="Tahoma" pitchFamily="34" charset="0"/>
        </a:defRPr>
      </a:lvl9pPr>
    </p:titleStyle>
    <p:bodyStyle>
      <a:lvl1pPr marL="342900" indent="-342900" algn="l" rtl="0" eaLnBrk="1" fontAlgn="base" hangingPunct="1">
        <a:spcBef>
          <a:spcPct val="5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Ø"/>
        <a:defRPr sz="2200" i="1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43DB61-7C51-472D-A7A0-6B2C15BF8695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D7B6DD-BC44-48CD-9CE2-95CAB30F06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9209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5" r:id="rId1"/>
    <p:sldLayoutId id="2147484156" r:id="rId2"/>
    <p:sldLayoutId id="2147484157" r:id="rId3"/>
    <p:sldLayoutId id="2147484158" r:id="rId4"/>
    <p:sldLayoutId id="2147484159" r:id="rId5"/>
    <p:sldLayoutId id="2147484160" r:id="rId6"/>
    <p:sldLayoutId id="2147484161" r:id="rId7"/>
    <p:sldLayoutId id="2147484162" r:id="rId8"/>
    <p:sldLayoutId id="2147484163" r:id="rId9"/>
    <p:sldLayoutId id="2147484164" r:id="rId10"/>
    <p:sldLayoutId id="214748416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43DB61-7C51-472D-A7A0-6B2C15BF8695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D7B6DD-BC44-48CD-9CE2-95CAB30F06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129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7" r:id="rId1"/>
    <p:sldLayoutId id="2147484168" r:id="rId2"/>
    <p:sldLayoutId id="2147484169" r:id="rId3"/>
    <p:sldLayoutId id="2147484170" r:id="rId4"/>
    <p:sldLayoutId id="2147484171" r:id="rId5"/>
    <p:sldLayoutId id="2147484172" r:id="rId6"/>
    <p:sldLayoutId id="2147484173" r:id="rId7"/>
    <p:sldLayoutId id="2147484174" r:id="rId8"/>
    <p:sldLayoutId id="2147484175" r:id="rId9"/>
    <p:sldLayoutId id="2147484176" r:id="rId10"/>
    <p:sldLayoutId id="2147484177" r:id="rId11"/>
    <p:sldLayoutId id="2147484178" r:id="rId12"/>
    <p:sldLayoutId id="2147484179" r:id="rId13"/>
    <p:sldLayoutId id="2147484180" r:id="rId14"/>
    <p:sldLayoutId id="2147484181" r:id="rId15"/>
    <p:sldLayoutId id="2147484182" r:id="rId16"/>
    <p:sldLayoutId id="2147484183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43DB61-7C51-472D-A7A0-6B2C15BF8695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E4D7B6DD-BC44-48CD-9CE2-95CAB30F06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888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85" r:id="rId1"/>
    <p:sldLayoutId id="2147484186" r:id="rId2"/>
    <p:sldLayoutId id="2147484187" r:id="rId3"/>
    <p:sldLayoutId id="2147484188" r:id="rId4"/>
    <p:sldLayoutId id="2147484189" r:id="rId5"/>
    <p:sldLayoutId id="2147484190" r:id="rId6"/>
    <p:sldLayoutId id="2147484191" r:id="rId7"/>
    <p:sldLayoutId id="2147484192" r:id="rId8"/>
    <p:sldLayoutId id="2147484193" r:id="rId9"/>
    <p:sldLayoutId id="2147484194" r:id="rId10"/>
    <p:sldLayoutId id="2147484195" r:id="rId11"/>
    <p:sldLayoutId id="2147484196" r:id="rId12"/>
    <p:sldLayoutId id="2147484197" r:id="rId13"/>
    <p:sldLayoutId id="2147484198" r:id="rId14"/>
    <p:sldLayoutId id="2147484199" r:id="rId15"/>
    <p:sldLayoutId id="2147484200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8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36.xml"/><Relationship Id="rId7" Type="http://schemas.openxmlformats.org/officeDocument/2006/relationships/image" Target="../media/image20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1.png"/><Relationship Id="rId5" Type="http://schemas.openxmlformats.org/officeDocument/2006/relationships/image" Target="../media/image19.jpeg"/><Relationship Id="rId4" Type="http://schemas.openxmlformats.org/officeDocument/2006/relationships/image" Target="../media/image18.jpeg"/><Relationship Id="rId9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9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98.xml"/><Relationship Id="rId7" Type="http://schemas.openxmlformats.org/officeDocument/2006/relationships/image" Target="../media/image30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9.jpeg"/><Relationship Id="rId5" Type="http://schemas.openxmlformats.org/officeDocument/2006/relationships/image" Target="../media/image11.png"/><Relationship Id="rId10" Type="http://schemas.openxmlformats.org/officeDocument/2006/relationships/image" Target="../media/image33.png"/><Relationship Id="rId4" Type="http://schemas.openxmlformats.org/officeDocument/2006/relationships/image" Target="../media/image28.png"/><Relationship Id="rId9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9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1.png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1.pn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1.png"/><Relationship Id="rId4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1.png"/><Relationship Id="rId5" Type="http://schemas.openxmlformats.org/officeDocument/2006/relationships/image" Target="../media/image51.jpeg"/><Relationship Id="rId4" Type="http://schemas.openxmlformats.org/officeDocument/2006/relationships/image" Target="../media/image5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24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1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diagramLayout" Target="../diagrams/layout1.xml"/><Relationship Id="rId7" Type="http://schemas.openxmlformats.org/officeDocument/2006/relationships/image" Target="../media/image60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0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35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image" Target="../media/image67.jpeg"/><Relationship Id="rId7" Type="http://schemas.openxmlformats.org/officeDocument/2006/relationships/image" Target="../media/image7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5.xml"/><Relationship Id="rId6" Type="http://schemas.openxmlformats.org/officeDocument/2006/relationships/image" Target="../media/image70.jpeg"/><Relationship Id="rId5" Type="http://schemas.openxmlformats.org/officeDocument/2006/relationships/image" Target="../media/image69.png"/><Relationship Id="rId4" Type="http://schemas.openxmlformats.org/officeDocument/2006/relationships/image" Target="../media/image68.jpeg"/><Relationship Id="rId9" Type="http://schemas.openxmlformats.org/officeDocument/2006/relationships/image" Target="../media/image73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36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13" Type="http://schemas.openxmlformats.org/officeDocument/2006/relationships/image" Target="../media/image86.svg"/><Relationship Id="rId3" Type="http://schemas.openxmlformats.org/officeDocument/2006/relationships/image" Target="../media/image76.svg"/><Relationship Id="rId7" Type="http://schemas.openxmlformats.org/officeDocument/2006/relationships/image" Target="../media/image80.svg"/><Relationship Id="rId12" Type="http://schemas.openxmlformats.org/officeDocument/2006/relationships/image" Target="../media/image85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79.png"/><Relationship Id="rId11" Type="http://schemas.openxmlformats.org/officeDocument/2006/relationships/image" Target="../media/image84.svg"/><Relationship Id="rId5" Type="http://schemas.openxmlformats.org/officeDocument/2006/relationships/image" Target="../media/image78.svg"/><Relationship Id="rId10" Type="http://schemas.openxmlformats.org/officeDocument/2006/relationships/image" Target="../media/image83.png"/><Relationship Id="rId4" Type="http://schemas.openxmlformats.org/officeDocument/2006/relationships/image" Target="../media/image77.png"/><Relationship Id="rId9" Type="http://schemas.openxmlformats.org/officeDocument/2006/relationships/image" Target="../media/image82.svg"/><Relationship Id="rId14" Type="http://schemas.openxmlformats.org/officeDocument/2006/relationships/image" Target="../media/image8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1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1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1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1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8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62201" y="2362200"/>
            <a:ext cx="7408333" cy="4572000"/>
          </a:xfrm>
        </p:spPr>
        <p:txBody>
          <a:bodyPr>
            <a:noAutofit/>
          </a:bodyPr>
          <a:lstStyle/>
          <a:p>
            <a:r>
              <a:rPr lang="en-US" sz="2800">
                <a:latin typeface="Cambria" pitchFamily="18" charset="0"/>
              </a:rPr>
              <a:t>Who:  Current sophomores and juniors</a:t>
            </a:r>
          </a:p>
          <a:p>
            <a:r>
              <a:rPr lang="en-US" sz="2800">
                <a:latin typeface="Cambria" pitchFamily="18" charset="0"/>
              </a:rPr>
              <a:t>When: You must register for electives in pairs (fall AND spring semesters)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mbria" pitchFamily="18" charset="0"/>
              </a:rPr>
              <a:t>SMA Electives</a:t>
            </a:r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664107A-2918-760C-9E8A-61B8DEEF3B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20200" y="59100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14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5598">
        <p:fade/>
      </p:transition>
    </mc:Choice>
    <mc:Fallback xmlns="">
      <p:transition spd="med" advTm="2559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59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7436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9063086" y="4284133"/>
            <a:ext cx="2615184" cy="24214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0" y="76200"/>
            <a:ext cx="8229600" cy="731838"/>
          </a:xfrm>
        </p:spPr>
        <p:txBody>
          <a:bodyPr>
            <a:normAutofit fontScale="90000"/>
          </a:bodyPr>
          <a:lstStyle/>
          <a:p>
            <a:r>
              <a:rPr lang="en-US" b="1">
                <a:latin typeface="Verdana" pitchFamily="34" charset="0"/>
              </a:rPr>
              <a:t>Robotics Elective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2743200"/>
            <a:ext cx="5257800" cy="1600200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en-US" b="1" dirty="0">
                <a:latin typeface="Adobe Garamond Pro Bold"/>
              </a:rPr>
              <a:t>Use Autodesk Fusion</a:t>
            </a:r>
            <a:endParaRPr lang="en-US" b="1" dirty="0">
              <a:latin typeface="Adobe Garamond Pro Bold" pitchFamily="18" charset="0"/>
            </a:endParaRPr>
          </a:p>
          <a:p>
            <a:r>
              <a:rPr lang="en-US" b="1" dirty="0">
                <a:latin typeface="Adobe Garamond Pro Bold"/>
              </a:rPr>
              <a:t>Minimal homework</a:t>
            </a:r>
          </a:p>
          <a:p>
            <a:r>
              <a:rPr lang="en-US" b="1" dirty="0">
                <a:latin typeface="Adobe Garamond Pro Bold"/>
              </a:rPr>
              <a:t>NO computer programming</a:t>
            </a:r>
          </a:p>
        </p:txBody>
      </p:sp>
      <p:sp>
        <p:nvSpPr>
          <p:cNvPr id="7" name="Rectangle 6"/>
          <p:cNvSpPr/>
          <p:nvPr/>
        </p:nvSpPr>
        <p:spPr>
          <a:xfrm>
            <a:off x="361002" y="897225"/>
            <a:ext cx="85344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3200" b="1">
                <a:solidFill>
                  <a:prstClr val="black"/>
                </a:solidFill>
                <a:latin typeface="Adobe Garamond Pro Bold" pitchFamily="18" charset="0"/>
              </a:rPr>
              <a:t>Learn the basics of analog circuits</a:t>
            </a:r>
          </a:p>
          <a:p>
            <a:pPr>
              <a:buFont typeface="Arial" pitchFamily="34" charset="0"/>
              <a:buChar char="•"/>
            </a:pPr>
            <a:r>
              <a:rPr lang="en-US" sz="3200" b="1">
                <a:solidFill>
                  <a:prstClr val="black"/>
                </a:solidFill>
                <a:latin typeface="Adobe Garamond Pro Bold" pitchFamily="18" charset="0"/>
              </a:rPr>
              <a:t>Design and make a printed circuit board</a:t>
            </a:r>
          </a:p>
          <a:p>
            <a:pPr>
              <a:buFont typeface="Arial" pitchFamily="34" charset="0"/>
              <a:buChar char="•"/>
            </a:pPr>
            <a:r>
              <a:rPr lang="en-US" sz="3200" b="1">
                <a:solidFill>
                  <a:prstClr val="black"/>
                </a:solidFill>
                <a:latin typeface="Adobe Garamond Pro Bold" pitchFamily="18" charset="0"/>
              </a:rPr>
              <a:t>Build a line following robot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3805286" y="5666212"/>
            <a:ext cx="5257800" cy="12246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>
                <a:latin typeface="Adobe Garamond Pro Bold" pitchFamily="18" charset="0"/>
              </a:rPr>
              <a:t>See Mr. Evans for questions.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594" y="4831851"/>
            <a:ext cx="2013749" cy="2186592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A6C80BB6-999F-447D-A9C6-1D643D9B84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06000" y="6096000"/>
            <a:ext cx="609600" cy="609600"/>
          </a:xfrm>
          <a:prstGeom prst="rect">
            <a:avLst/>
          </a:prstGeom>
        </p:spPr>
      </p:pic>
      <p:pic>
        <p:nvPicPr>
          <p:cNvPr id="1026" name="Picture 2" descr="Bambu Lab X1-Carbon Combo">
            <a:extLst>
              <a:ext uri="{FF2B5EF4-FFF2-40B4-BE49-F238E27FC236}">
                <a16:creationId xmlns:a16="http://schemas.microsoft.com/office/drawing/2014/main" id="{4CC2641F-344B-C934-E586-86C4E16166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9989" y="-737"/>
            <a:ext cx="3195098" cy="3195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604775A-F572-448D-A22A-C1AF8A5F295B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8041" b="12977"/>
          <a:stretch/>
        </p:blipFill>
        <p:spPr>
          <a:xfrm>
            <a:off x="183717" y="2556072"/>
            <a:ext cx="3707253" cy="218659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BCF674E-9C47-9345-F8C6-EDF41654C664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09865" y="3126530"/>
            <a:ext cx="3374199" cy="255103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718">
        <p:fade/>
      </p:transition>
    </mc:Choice>
    <mc:Fallback xmlns="">
      <p:transition spd="med" advTm="4071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647162" y="825467"/>
            <a:ext cx="6897676" cy="34597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857250" rtl="0" eaLnBrk="1" latinLnBrk="0" hangingPunct="1"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28625" algn="l" defTabSz="857250" rtl="0" eaLnBrk="1" latinLnBrk="0" hangingPunct="1"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algn="l" defTabSz="857250" rtl="0" eaLnBrk="1" latinLnBrk="0" hangingPunct="1"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5875" algn="l" defTabSz="857250" rtl="0" eaLnBrk="1" latinLnBrk="0" hangingPunct="1"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14500" algn="l" defTabSz="857250" rtl="0" eaLnBrk="1" latinLnBrk="0" hangingPunct="1"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43125" algn="l" defTabSz="857250" rtl="0" eaLnBrk="1" latinLnBrk="0" hangingPunct="1"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71750" algn="l" defTabSz="857250" rtl="0" eaLnBrk="1" latinLnBrk="0" hangingPunct="1"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00375" algn="l" defTabSz="857250" rtl="0" eaLnBrk="1" latinLnBrk="0" hangingPunct="1"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29000" algn="l" defTabSz="857250" rtl="0" eaLnBrk="1" latinLnBrk="0" hangingPunct="1"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4567"/>
              </a:lnSpc>
            </a:pPr>
            <a:r>
              <a:rPr lang="en-US" sz="2700">
                <a:solidFill>
                  <a:srgbClr val="403F4A"/>
                </a:solidFill>
                <a:latin typeface="Aptos"/>
                <a:ea typeface="Stadio Now Devanagari"/>
                <a:cs typeface="Stadio Now Devanagari"/>
                <a:sym typeface="Stadio Now Devanagari"/>
              </a:rPr>
              <a:t>Morphology &amp; physiology of bacterial cells</a:t>
            </a:r>
            <a:endParaRPr lang="en-US" sz="2700">
              <a:solidFill>
                <a:srgbClr val="403F4A"/>
              </a:solidFill>
              <a:latin typeface="Aptos"/>
              <a:ea typeface="Stadio Now Devanagari"/>
              <a:cs typeface="Stadio Now Devanagari"/>
            </a:endParaRPr>
          </a:p>
          <a:p>
            <a:pPr algn="ctr">
              <a:lnSpc>
                <a:spcPts val="4567"/>
              </a:lnSpc>
            </a:pPr>
            <a:r>
              <a:rPr lang="en-US" sz="2700">
                <a:solidFill>
                  <a:srgbClr val="403F4A"/>
                </a:solidFill>
                <a:latin typeface="Aptos"/>
                <a:ea typeface="Stadio Now Devanagari"/>
                <a:cs typeface="Stadio Now Devanagari"/>
                <a:sym typeface="Stadio Now Devanagari"/>
              </a:rPr>
              <a:t>Mechanisms of bacterial pathology</a:t>
            </a:r>
            <a:endParaRPr lang="en-US" sz="2700">
              <a:solidFill>
                <a:srgbClr val="403F4A"/>
              </a:solidFill>
              <a:latin typeface="Aptos"/>
              <a:ea typeface="Stadio Now Devanagari"/>
              <a:cs typeface="Stadio Now Devanagari"/>
            </a:endParaRPr>
          </a:p>
          <a:p>
            <a:pPr algn="ctr">
              <a:lnSpc>
                <a:spcPts val="4567"/>
              </a:lnSpc>
            </a:pPr>
            <a:r>
              <a:rPr lang="en-US" sz="2700">
                <a:solidFill>
                  <a:srgbClr val="403F4A"/>
                </a:solidFill>
                <a:latin typeface="Aptos"/>
                <a:ea typeface="Stadio Now Devanagari"/>
                <a:cs typeface="Stadio Now Devanagari"/>
                <a:sym typeface="Stadio Now Devanagari"/>
              </a:rPr>
              <a:t>Chemical and drug resistance testing</a:t>
            </a:r>
            <a:endParaRPr lang="en-US" sz="2700">
              <a:solidFill>
                <a:srgbClr val="403F4A"/>
              </a:solidFill>
              <a:latin typeface="Aptos"/>
              <a:ea typeface="Stadio Now Devanagari"/>
              <a:cs typeface="Stadio Now Devanagari"/>
            </a:endParaRPr>
          </a:p>
          <a:p>
            <a:pPr algn="ctr">
              <a:lnSpc>
                <a:spcPts val="4567"/>
              </a:lnSpc>
            </a:pPr>
            <a:r>
              <a:rPr lang="en-US" sz="2700">
                <a:solidFill>
                  <a:srgbClr val="403F4A"/>
                </a:solidFill>
                <a:latin typeface="Aptos"/>
                <a:ea typeface="Stadio Now Devanagari"/>
                <a:cs typeface="Stadio Now Devanagari"/>
                <a:sym typeface="Stadio Now Devanagari"/>
              </a:rPr>
              <a:t>Media use and culturing</a:t>
            </a:r>
            <a:endParaRPr lang="en-US" sz="2700">
              <a:solidFill>
                <a:srgbClr val="403F4A"/>
              </a:solidFill>
              <a:latin typeface="Aptos"/>
              <a:ea typeface="Stadio Now Devanagari"/>
              <a:cs typeface="Stadio Now Devanagari"/>
            </a:endParaRPr>
          </a:p>
          <a:p>
            <a:pPr algn="ctr">
              <a:lnSpc>
                <a:spcPts val="4567"/>
              </a:lnSpc>
            </a:pPr>
            <a:r>
              <a:rPr lang="en-US" sz="2700">
                <a:solidFill>
                  <a:srgbClr val="403F4A"/>
                </a:solidFill>
                <a:latin typeface="Aptos"/>
                <a:ea typeface="Stadio Now Devanagari"/>
                <a:cs typeface="Stadio Now Devanagari"/>
                <a:sym typeface="Stadio Now Devanagari"/>
              </a:rPr>
              <a:t>Differential staining techniques</a:t>
            </a:r>
            <a:endParaRPr lang="en-US" sz="2700">
              <a:solidFill>
                <a:srgbClr val="403F4A"/>
              </a:solidFill>
              <a:latin typeface="Aptos"/>
              <a:ea typeface="Stadio Now Devanagari"/>
              <a:cs typeface="Stadio Now Devanagari"/>
            </a:endParaRPr>
          </a:p>
          <a:p>
            <a:pPr algn="ctr">
              <a:lnSpc>
                <a:spcPts val="4567"/>
              </a:lnSpc>
            </a:pPr>
            <a:r>
              <a:rPr lang="en-US" sz="2700">
                <a:solidFill>
                  <a:srgbClr val="403F4A"/>
                </a:solidFill>
                <a:latin typeface="Aptos"/>
                <a:ea typeface="Stadio Now Devanagari"/>
                <a:cs typeface="Stadio Now Devanagari"/>
                <a:sym typeface="Stadio Now Devanagari"/>
              </a:rPr>
              <a:t>Microscope use</a:t>
            </a:r>
            <a:endParaRPr lang="en-US" sz="2700">
              <a:solidFill>
                <a:srgbClr val="403F4A"/>
              </a:solidFill>
              <a:latin typeface="Aptos"/>
              <a:ea typeface="Stadio Now Devanagari"/>
              <a:cs typeface="Stadio Now Devanagari"/>
            </a:endParaRPr>
          </a:p>
        </p:txBody>
      </p:sp>
      <p:sp>
        <p:nvSpPr>
          <p:cNvPr id="3" name="Freeform 3"/>
          <p:cNvSpPr/>
          <p:nvPr/>
        </p:nvSpPr>
        <p:spPr>
          <a:xfrm rot="1847369">
            <a:off x="8090409" y="4340049"/>
            <a:ext cx="341182" cy="417348"/>
          </a:xfrm>
          <a:custGeom>
            <a:avLst/>
            <a:gdLst/>
            <a:ahLst/>
            <a:cxnLst/>
            <a:rect l="l" t="t" r="r" b="b"/>
            <a:pathLst>
              <a:path w="363927" h="445171">
                <a:moveTo>
                  <a:pt x="0" y="0"/>
                </a:moveTo>
                <a:lnTo>
                  <a:pt x="363928" y="0"/>
                </a:lnTo>
                <a:lnTo>
                  <a:pt x="363928" y="445171"/>
                </a:lnTo>
                <a:lnTo>
                  <a:pt x="0" y="4451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857250" rtl="0" eaLnBrk="1" latinLnBrk="0" hangingPunct="1"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28625" algn="l" defTabSz="857250" rtl="0" eaLnBrk="1" latinLnBrk="0" hangingPunct="1"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algn="l" defTabSz="857250" rtl="0" eaLnBrk="1" latinLnBrk="0" hangingPunct="1"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5875" algn="l" defTabSz="857250" rtl="0" eaLnBrk="1" latinLnBrk="0" hangingPunct="1"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14500" algn="l" defTabSz="857250" rtl="0" eaLnBrk="1" latinLnBrk="0" hangingPunct="1"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43125" algn="l" defTabSz="857250" rtl="0" eaLnBrk="1" latinLnBrk="0" hangingPunct="1"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71750" algn="l" defTabSz="857250" rtl="0" eaLnBrk="1" latinLnBrk="0" hangingPunct="1"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00375" algn="l" defTabSz="857250" rtl="0" eaLnBrk="1" latinLnBrk="0" hangingPunct="1"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29000" algn="l" defTabSz="857250" rtl="0" eaLnBrk="1" latinLnBrk="0" hangingPunct="1"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583"/>
          </a:p>
        </p:txBody>
      </p:sp>
      <p:sp>
        <p:nvSpPr>
          <p:cNvPr id="4" name="Freeform 4"/>
          <p:cNvSpPr/>
          <p:nvPr/>
        </p:nvSpPr>
        <p:spPr>
          <a:xfrm>
            <a:off x="8514641" y="3722953"/>
            <a:ext cx="3677360" cy="3125755"/>
          </a:xfrm>
          <a:custGeom>
            <a:avLst/>
            <a:gdLst/>
            <a:ahLst/>
            <a:cxnLst/>
            <a:rect l="l" t="t" r="r" b="b"/>
            <a:pathLst>
              <a:path w="3922517" h="3334139">
                <a:moveTo>
                  <a:pt x="0" y="0"/>
                </a:moveTo>
                <a:lnTo>
                  <a:pt x="3922517" y="0"/>
                </a:lnTo>
                <a:lnTo>
                  <a:pt x="3922517" y="3334139"/>
                </a:lnTo>
                <a:lnTo>
                  <a:pt x="0" y="333413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857250" rtl="0" eaLnBrk="1" latinLnBrk="0" hangingPunct="1"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28625" algn="l" defTabSz="857250" rtl="0" eaLnBrk="1" latinLnBrk="0" hangingPunct="1"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algn="l" defTabSz="857250" rtl="0" eaLnBrk="1" latinLnBrk="0" hangingPunct="1"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5875" algn="l" defTabSz="857250" rtl="0" eaLnBrk="1" latinLnBrk="0" hangingPunct="1"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14500" algn="l" defTabSz="857250" rtl="0" eaLnBrk="1" latinLnBrk="0" hangingPunct="1"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43125" algn="l" defTabSz="857250" rtl="0" eaLnBrk="1" latinLnBrk="0" hangingPunct="1"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71750" algn="l" defTabSz="857250" rtl="0" eaLnBrk="1" latinLnBrk="0" hangingPunct="1"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00375" algn="l" defTabSz="857250" rtl="0" eaLnBrk="1" latinLnBrk="0" hangingPunct="1"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29000" algn="l" defTabSz="857250" rtl="0" eaLnBrk="1" latinLnBrk="0" hangingPunct="1"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583"/>
          </a:p>
        </p:txBody>
      </p:sp>
      <p:sp>
        <p:nvSpPr>
          <p:cNvPr id="5" name="Freeform 5"/>
          <p:cNvSpPr/>
          <p:nvPr/>
        </p:nvSpPr>
        <p:spPr>
          <a:xfrm>
            <a:off x="430025" y="3557014"/>
            <a:ext cx="3152304" cy="3152304"/>
          </a:xfrm>
          <a:custGeom>
            <a:avLst/>
            <a:gdLst/>
            <a:ahLst/>
            <a:cxnLst/>
            <a:rect l="l" t="t" r="r" b="b"/>
            <a:pathLst>
              <a:path w="3334139" h="3334139">
                <a:moveTo>
                  <a:pt x="0" y="0"/>
                </a:moveTo>
                <a:lnTo>
                  <a:pt x="3334140" y="0"/>
                </a:lnTo>
                <a:lnTo>
                  <a:pt x="3334140" y="3334139"/>
                </a:lnTo>
                <a:lnTo>
                  <a:pt x="0" y="333413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857250" rtl="0" eaLnBrk="1" latinLnBrk="0" hangingPunct="1"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28625" algn="l" defTabSz="857250" rtl="0" eaLnBrk="1" latinLnBrk="0" hangingPunct="1"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algn="l" defTabSz="857250" rtl="0" eaLnBrk="1" latinLnBrk="0" hangingPunct="1"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5875" algn="l" defTabSz="857250" rtl="0" eaLnBrk="1" latinLnBrk="0" hangingPunct="1"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14500" algn="l" defTabSz="857250" rtl="0" eaLnBrk="1" latinLnBrk="0" hangingPunct="1"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43125" algn="l" defTabSz="857250" rtl="0" eaLnBrk="1" latinLnBrk="0" hangingPunct="1"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71750" algn="l" defTabSz="857250" rtl="0" eaLnBrk="1" latinLnBrk="0" hangingPunct="1"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00375" algn="l" defTabSz="857250" rtl="0" eaLnBrk="1" latinLnBrk="0" hangingPunct="1"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29000" algn="l" defTabSz="857250" rtl="0" eaLnBrk="1" latinLnBrk="0" hangingPunct="1"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583"/>
          </a:p>
        </p:txBody>
      </p:sp>
      <p:sp>
        <p:nvSpPr>
          <p:cNvPr id="6" name="Freeform 6"/>
          <p:cNvSpPr/>
          <p:nvPr/>
        </p:nvSpPr>
        <p:spPr>
          <a:xfrm>
            <a:off x="4179112" y="5284964"/>
            <a:ext cx="3836307" cy="1303549"/>
          </a:xfrm>
          <a:custGeom>
            <a:avLst/>
            <a:gdLst/>
            <a:ahLst/>
            <a:cxnLst/>
            <a:rect l="l" t="t" r="r" b="b"/>
            <a:pathLst>
              <a:path w="3903730" h="1301243">
                <a:moveTo>
                  <a:pt x="0" y="0"/>
                </a:moveTo>
                <a:lnTo>
                  <a:pt x="3903731" y="0"/>
                </a:lnTo>
                <a:lnTo>
                  <a:pt x="3903731" y="1301243"/>
                </a:lnTo>
                <a:lnTo>
                  <a:pt x="0" y="130124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3418" t="-36839" r="-1228" b="-71146"/>
            </a:stretch>
          </a:blipFill>
        </p:spPr>
        <p:txBody>
          <a:bodyPr/>
          <a:lstStyle>
            <a:defPPr>
              <a:defRPr lang="en-US"/>
            </a:defPPr>
            <a:lvl1pPr marL="0" algn="l" defTabSz="857250" rtl="0" eaLnBrk="1" latinLnBrk="0" hangingPunct="1"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28625" algn="l" defTabSz="857250" rtl="0" eaLnBrk="1" latinLnBrk="0" hangingPunct="1"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algn="l" defTabSz="857250" rtl="0" eaLnBrk="1" latinLnBrk="0" hangingPunct="1"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5875" algn="l" defTabSz="857250" rtl="0" eaLnBrk="1" latinLnBrk="0" hangingPunct="1"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14500" algn="l" defTabSz="857250" rtl="0" eaLnBrk="1" latinLnBrk="0" hangingPunct="1"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43125" algn="l" defTabSz="857250" rtl="0" eaLnBrk="1" latinLnBrk="0" hangingPunct="1"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71750" algn="l" defTabSz="857250" rtl="0" eaLnBrk="1" latinLnBrk="0" hangingPunct="1"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00375" algn="l" defTabSz="857250" rtl="0" eaLnBrk="1" latinLnBrk="0" hangingPunct="1"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29000" algn="l" defTabSz="857250" rtl="0" eaLnBrk="1" latinLnBrk="0" hangingPunct="1"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583"/>
          </a:p>
        </p:txBody>
      </p:sp>
      <p:sp>
        <p:nvSpPr>
          <p:cNvPr id="7" name="TextBox 7"/>
          <p:cNvSpPr txBox="1"/>
          <p:nvPr/>
        </p:nvSpPr>
        <p:spPr>
          <a:xfrm>
            <a:off x="2855511" y="89298"/>
            <a:ext cx="6480981" cy="7421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857250" rtl="0" eaLnBrk="1" latinLnBrk="0" hangingPunct="1"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28625" algn="l" defTabSz="857250" rtl="0" eaLnBrk="1" latinLnBrk="0" hangingPunct="1"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algn="l" defTabSz="857250" rtl="0" eaLnBrk="1" latinLnBrk="0" hangingPunct="1"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5875" algn="l" defTabSz="857250" rtl="0" eaLnBrk="1" latinLnBrk="0" hangingPunct="1"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14500" algn="l" defTabSz="857250" rtl="0" eaLnBrk="1" latinLnBrk="0" hangingPunct="1"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43125" algn="l" defTabSz="857250" rtl="0" eaLnBrk="1" latinLnBrk="0" hangingPunct="1"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71750" algn="l" defTabSz="857250" rtl="0" eaLnBrk="1" latinLnBrk="0" hangingPunct="1"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00375" algn="l" defTabSz="857250" rtl="0" eaLnBrk="1" latinLnBrk="0" hangingPunct="1"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29000" algn="l" defTabSz="857250" rtl="0" eaLnBrk="1" latinLnBrk="0" hangingPunct="1"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5530"/>
              </a:lnSpc>
            </a:pPr>
            <a:r>
              <a:rPr lang="en-US" sz="6000" b="1" spc="497">
                <a:ln w="28575">
                  <a:solidFill>
                    <a:srgbClr val="403F4A"/>
                  </a:solidFill>
                </a:ln>
                <a:solidFill>
                  <a:srgbClr val="AFD9C5"/>
                </a:solidFill>
                <a:latin typeface="Aptos"/>
                <a:ea typeface="Bobby Jones"/>
                <a:cs typeface="Bobby Jones"/>
                <a:sym typeface="Bobby Jones"/>
              </a:rPr>
              <a:t>BACTERIOLOGY</a:t>
            </a:r>
            <a:endParaRPr lang="en-US" sz="6000" b="1" spc="497">
              <a:ln w="28575">
                <a:solidFill>
                  <a:srgbClr val="403F4A"/>
                </a:solidFill>
              </a:ln>
              <a:solidFill>
                <a:srgbClr val="AFD9C5"/>
              </a:solidFill>
              <a:latin typeface="Aptos"/>
              <a:ea typeface="Bobby Jones"/>
              <a:cs typeface="Bobby Jones"/>
            </a:endParaRPr>
          </a:p>
        </p:txBody>
      </p:sp>
    </p:spTree>
    <p:extLst>
      <p:ext uri="{BB962C8B-B14F-4D97-AF65-F5344CB8AC3E}">
        <p14:creationId xmlns:p14="http://schemas.microsoft.com/office/powerpoint/2010/main" val="40659564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1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Linear Algebra</a:t>
            </a:r>
            <a:br>
              <a:rPr lang="en-US"/>
            </a:br>
            <a:r>
              <a:rPr lang="en-US" sz="2400"/>
              <a:t>Ms. Liberto</a:t>
            </a:r>
            <a:endParaRPr lang="en-US"/>
          </a:p>
        </p:txBody>
      </p:sp>
      <p:sp>
        <p:nvSpPr>
          <p:cNvPr id="8202" name="Rectangle 10"/>
          <p:cNvSpPr>
            <a:spLocks noGrp="1" noChangeArrowheads="1"/>
          </p:cNvSpPr>
          <p:nvPr>
            <p:ph type="body" idx="1"/>
          </p:nvPr>
        </p:nvSpPr>
        <p:spPr>
          <a:xfrm>
            <a:off x="3391619" y="2186168"/>
            <a:ext cx="7010400" cy="4572000"/>
          </a:xfrm>
          <a:noFill/>
        </p:spPr>
        <p:txBody>
          <a:bodyPr/>
          <a:lstStyle/>
          <a:p>
            <a:pPr marL="0" indent="0">
              <a:buNone/>
            </a:pPr>
            <a:r>
              <a:rPr lang="en-US" sz="2800"/>
              <a:t>Basic</a:t>
            </a:r>
            <a:r>
              <a:rPr lang="en-US" sz="2800">
                <a:ea typeface="+mn-lt"/>
                <a:cs typeface="+mn-lt"/>
              </a:rPr>
              <a:t> concepts/topics covered in this course:</a:t>
            </a:r>
          </a:p>
          <a:p>
            <a:pPr>
              <a:buFont typeface="Arial"/>
              <a:buChar char="•"/>
            </a:pPr>
            <a:r>
              <a:rPr lang="en-US" sz="2800">
                <a:ea typeface="+mn-lt"/>
                <a:cs typeface="+mn-lt"/>
              </a:rPr>
              <a:t>Systems of Linear Equations</a:t>
            </a:r>
          </a:p>
          <a:p>
            <a:pPr>
              <a:buFont typeface="Arial"/>
              <a:buChar char="•"/>
            </a:pPr>
            <a:r>
              <a:rPr lang="en-US" sz="2800">
                <a:ea typeface="+mn-lt"/>
                <a:cs typeface="+mn-lt"/>
              </a:rPr>
              <a:t>Matrices (Operations, Inverses, Determinants, Eigenvalues)</a:t>
            </a:r>
            <a:endParaRPr lang="en-US" sz="2800">
              <a:cs typeface="Arial"/>
            </a:endParaRPr>
          </a:p>
          <a:p>
            <a:pPr>
              <a:buFont typeface="Arial"/>
              <a:buChar char="•"/>
            </a:pPr>
            <a:endParaRPr lang="en-US" sz="2000">
              <a:cs typeface="Arial"/>
            </a:endParaRPr>
          </a:p>
          <a:p>
            <a:pPr>
              <a:buFont typeface="Arial"/>
              <a:buChar char="•"/>
            </a:pPr>
            <a:endParaRPr lang="en-US" sz="2000">
              <a:cs typeface="Arial"/>
            </a:endParaRPr>
          </a:p>
          <a:p>
            <a:pPr marL="0" indent="0">
              <a:buNone/>
            </a:pPr>
            <a:endParaRPr lang="en-US" sz="2000">
              <a:cs typeface="Arial"/>
            </a:endParaRPr>
          </a:p>
          <a:p>
            <a:pPr>
              <a:buNone/>
            </a:pPr>
            <a:endParaRPr lang="en-US" sz="200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87483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Latest &#10;Displacement &#10;cm &#10;223 &#10;224 &#10;225 &#10;226 &#10;227 &#10;228 &#10;229 &#10;230 &#10;231 &#10;232 &#10;233 &#10;234 &#10;235 &#10;236 &#10;237 &#10;238 &#10;239 &#10;240 &#10;241 &#10;242 &#10;243 &#10;244 &#10;245 &#10;Time &#10;s &#10;13.8528 &#10;13.9152 &#10;13.9776 &#10;14.0400 &#10;14.1648 &#10;14.2272 &#10;14.2896 &#10;14.3520 &#10;14.4144 &#10;14.4768 &#10;14.5392 &#10;14.6016 &#10;14.6640 &#10;14.7264 &#10;14.7888 &#10;14.8512 &#10;14.9136 &#10;14.9760 &#10;15.0384 &#10;15.1008 &#10;15.1632 &#10;15.2256 &#10;Force &#10;46.7 &#10;46.8 &#10;46.9 &#10;48.2 &#10;47.9 &#10;48.1 &#10;49.2 &#10;48.6 &#10;48.8 &#10;49.0 &#10;49.8 &#10;48.9 &#10;50.0 &#10;50.0 &#10;50.3 &#10;50.2 &#10;50.7 &#10;52.0 &#10;50.9 &#10;51.6 &#10;51.5 &#10;52.7 &#10;52.4 &#10;150 &#10;100 &#10;z &#10;50 &#10;40 &#10;30 &#10;z &#10;20 &#10;10 &#10;0.2 &#10;(0.2273, 22.1) &#10;Statistics for: Latest I Force &#10;min: 51.20 at 2240 max: 63.18 at 21.34 &#10;mean: 5T 19 median: 5167 &#10;std. dev: 2686 samples: 119 &#10;Ay: 12.0 &#10;10 &#10;Statistics for: Latest I Force &#10;Select additional oints to rform statistics. &#10;Statistics for: Latest I Force &#10;Select additional oints to erform statistics. &#10;0.4 &#10;20 &#10;Time (s) &#10;Displacement (cm) &#10;30 &#10;40 &#10;Force 41.4 N &#10;Displacement &#10;cm &#10;0.6 &#10;0.8 &#10;1.0 ">
            <a:extLst>
              <a:ext uri="{FF2B5EF4-FFF2-40B4-BE49-F238E27FC236}">
                <a16:creationId xmlns:a16="http://schemas.microsoft.com/office/drawing/2014/main" id="{2284932F-F883-FAF3-0B60-5D710E5139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22" y="2070506"/>
            <a:ext cx="5112488" cy="275242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D3D2850-56E1-42EB-B68C-387464E266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8258" y="319535"/>
            <a:ext cx="5880733" cy="681342"/>
          </a:xfrm>
        </p:spPr>
        <p:txBody>
          <a:bodyPr>
            <a:normAutofit fontScale="90000"/>
          </a:bodyPr>
          <a:lstStyle/>
          <a:p>
            <a:pPr algn="ctr"/>
            <a:br>
              <a:rPr lang="en-US" sz="4500" dirty="0"/>
            </a:br>
            <a:r>
              <a:rPr lang="en-US" sz="4800" dirty="0">
                <a:latin typeface="Garamond"/>
              </a:rPr>
              <a:t>Pre Engineering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AF6D166-B73F-460B-A9BC-2D389DD1F2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001568" y="2451074"/>
            <a:ext cx="3043238" cy="685801"/>
          </a:xfrm>
          <a:ln>
            <a:solidFill>
              <a:srgbClr val="FF0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sz="21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See Mr. Webster if you have questions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84C4588-9777-438B-A46C-2A0DB0100B63}"/>
              </a:ext>
            </a:extLst>
          </p:cNvPr>
          <p:cNvSpPr/>
          <p:nvPr/>
        </p:nvSpPr>
        <p:spPr>
          <a:xfrm>
            <a:off x="6005110" y="3290500"/>
            <a:ext cx="227948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342900">
              <a:spcAft>
                <a:spcPts val="450"/>
              </a:spcAft>
            </a:pPr>
            <a:r>
              <a:rPr lang="en-US" sz="135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en-US" sz="1350">
              <a:solidFill>
                <a:prstClr val="black"/>
              </a:solidFill>
              <a:latin typeface="Century Gothic" panose="020B0502020202020204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7040E5E-1A9E-4C35-91A3-2A6EE7505A51}"/>
              </a:ext>
            </a:extLst>
          </p:cNvPr>
          <p:cNvSpPr/>
          <p:nvPr/>
        </p:nvSpPr>
        <p:spPr>
          <a:xfrm>
            <a:off x="6005110" y="3290500"/>
            <a:ext cx="227948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342900">
              <a:spcAft>
                <a:spcPts val="450"/>
              </a:spcAft>
            </a:pPr>
            <a:r>
              <a:rPr lang="en-US" sz="135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en-US" sz="1350">
              <a:solidFill>
                <a:prstClr val="black"/>
              </a:solidFill>
              <a:latin typeface="Century Gothic" panose="020B0502020202020204"/>
            </a:endParaRP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70CD791F-AC5D-4B81-9799-12DD8BEDACFA}"/>
              </a:ext>
            </a:extLst>
          </p:cNvPr>
          <p:cNvSpPr txBox="1">
            <a:spLocks/>
          </p:cNvSpPr>
          <p:nvPr/>
        </p:nvSpPr>
        <p:spPr>
          <a:xfrm>
            <a:off x="5699263" y="826070"/>
            <a:ext cx="6255786" cy="3041609"/>
          </a:xfrm>
          <a:prstGeom prst="rect">
            <a:avLst/>
          </a:prstGeom>
        </p:spPr>
        <p:txBody>
          <a:bodyPr vert="horz" lIns="68580" tIns="34290" rIns="68580" bIns="34290" rtlCol="0" anchor="t">
            <a:normAutofit/>
          </a:bodyPr>
          <a:lstStyle>
            <a:lvl1pPr marL="0" indent="0" algn="r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None/>
              <a:defRPr sz="2800" kern="1200" cap="all" baseline="0">
                <a:solidFill>
                  <a:schemeClr val="bg1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None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None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l" defTabSz="685800">
              <a:spcBef>
                <a:spcPts val="750"/>
              </a:spcBef>
              <a:buClr>
                <a:srgbClr val="E5224E"/>
              </a:buClr>
            </a:pPr>
            <a:r>
              <a:rPr lang="en-US" sz="1600" dirty="0">
                <a:solidFill>
                  <a:srgbClr val="003300"/>
                </a:solidFill>
                <a:latin typeface="Garamond"/>
                <a:cs typeface="Arial"/>
              </a:rPr>
              <a:t>Who should Take this course?  Anyone who… ​</a:t>
            </a:r>
          </a:p>
          <a:p>
            <a:pPr algn="l" defTabSz="685800" fontAlgn="base">
              <a:spcBef>
                <a:spcPts val="750"/>
              </a:spcBef>
              <a:buClr>
                <a:srgbClr val="E5224E"/>
              </a:buClr>
            </a:pPr>
            <a:endParaRPr lang="en-US" sz="1600" dirty="0">
              <a:solidFill>
                <a:srgbClr val="003300"/>
              </a:solidFill>
              <a:latin typeface="Garamond"/>
              <a:cs typeface="Arial" panose="020B0604020202020204" pitchFamily="34" charset="0"/>
            </a:endParaRPr>
          </a:p>
          <a:p>
            <a:pPr marL="342900" indent="-342900" algn="l" defTabSz="685800" fontAlgn="base">
              <a:spcBef>
                <a:spcPts val="750"/>
              </a:spcBef>
              <a:buClr>
                <a:srgbClr val="E5224E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3300"/>
                </a:solidFill>
                <a:latin typeface="Garamond"/>
                <a:cs typeface="Arial"/>
              </a:rPr>
              <a:t>is interested in engineering​</a:t>
            </a:r>
          </a:p>
          <a:p>
            <a:pPr marL="342900" indent="-342900" algn="l" defTabSz="685800" fontAlgn="base">
              <a:spcBef>
                <a:spcPts val="750"/>
              </a:spcBef>
              <a:buClr>
                <a:srgbClr val="E5224E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3300"/>
                </a:solidFill>
                <a:latin typeface="Garamond"/>
                <a:cs typeface="Arial"/>
              </a:rPr>
              <a:t>likes to figure things out​; and develops creative solutions to problems</a:t>
            </a:r>
          </a:p>
          <a:p>
            <a:pPr marL="342900" indent="-342900" algn="l" defTabSz="685800" fontAlgn="base">
              <a:spcBef>
                <a:spcPts val="750"/>
              </a:spcBef>
              <a:buClr>
                <a:srgbClr val="E5224E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3300"/>
                </a:solidFill>
                <a:latin typeface="Garamond"/>
                <a:cs typeface="Arial"/>
              </a:rPr>
              <a:t>Likes doing projects</a:t>
            </a:r>
          </a:p>
          <a:p>
            <a:pPr marL="342900" indent="-342900" algn="l" defTabSz="685800" fontAlgn="base">
              <a:spcBef>
                <a:spcPts val="750"/>
              </a:spcBef>
              <a:buClr>
                <a:srgbClr val="E5224E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3300"/>
                </a:solidFill>
                <a:latin typeface="Garamond"/>
                <a:cs typeface="Arial"/>
              </a:rPr>
              <a:t>enjoys working in teams​</a:t>
            </a:r>
          </a:p>
          <a:p>
            <a:pPr marL="342900" indent="-342900" algn="l" defTabSz="685800">
              <a:spcBef>
                <a:spcPts val="750"/>
              </a:spcBef>
              <a:buClr>
                <a:srgbClr val="E5224E"/>
              </a:buClr>
              <a:buChar char="•"/>
            </a:pPr>
            <a:r>
              <a:rPr lang="en-US" sz="1600" dirty="0">
                <a:solidFill>
                  <a:srgbClr val="003300"/>
                </a:solidFill>
                <a:latin typeface="Garamond"/>
                <a:cs typeface="Arial"/>
              </a:rPr>
              <a:t>Wants to explore the branches of engineering</a:t>
            </a:r>
            <a:endParaRPr lang="en-US" sz="1600" dirty="0">
              <a:solidFill>
                <a:srgbClr val="7F7F7F"/>
              </a:solidFill>
              <a:latin typeface="Garamond"/>
              <a:cs typeface="Arial" panose="020B0604020202020204" pitchFamily="34" charset="0"/>
            </a:endParaRPr>
          </a:p>
          <a:p>
            <a:pPr algn="l" defTabSz="685800" fontAlgn="base">
              <a:spcBef>
                <a:spcPts val="750"/>
              </a:spcBef>
              <a:buClr>
                <a:srgbClr val="E5224E"/>
              </a:buClr>
            </a:pPr>
            <a:endParaRPr lang="en-US" sz="2100">
              <a:solidFill>
                <a:srgbClr val="7F7F7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defTabSz="685800">
              <a:spcBef>
                <a:spcPts val="750"/>
              </a:spcBef>
              <a:buClr>
                <a:srgbClr val="E5224E"/>
              </a:buClr>
            </a:pPr>
            <a:endParaRPr lang="en-US" sz="2100">
              <a:solidFill>
                <a:prstClr val="black">
                  <a:lumMod val="85000"/>
                  <a:lumOff val="1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WebsterPreEng">
            <a:hlinkClick r:id="" action="ppaction://media"/>
            <a:extLst>
              <a:ext uri="{FF2B5EF4-FFF2-40B4-BE49-F238E27FC236}">
                <a16:creationId xmlns:a16="http://schemas.microsoft.com/office/drawing/2014/main" id="{263C800A-EDF2-429A-A144-F286325ED4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55573" y="1112874"/>
            <a:ext cx="609600" cy="609600"/>
          </a:xfrm>
          <a:prstGeom prst="rect">
            <a:avLst/>
          </a:prstGeom>
        </p:spPr>
      </p:pic>
      <p:pic>
        <p:nvPicPr>
          <p:cNvPr id="7" name="Picture 6" descr="/iı/ll( &#10;MII III &#10;111/110 &#10;gaz ">
            <a:extLst>
              <a:ext uri="{FF2B5EF4-FFF2-40B4-BE49-F238E27FC236}">
                <a16:creationId xmlns:a16="http://schemas.microsoft.com/office/drawing/2014/main" id="{7DD2E057-EF90-13D3-42CC-1257B5443C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30139" y="3872023"/>
            <a:ext cx="3860931" cy="287079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57F35C2-1598-80D0-5986-674FD41E4A38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5051" t="21012" r="3038" b="30668"/>
          <a:stretch>
            <a:fillRect/>
          </a:stretch>
        </p:blipFill>
        <p:spPr>
          <a:xfrm>
            <a:off x="2229206" y="318976"/>
            <a:ext cx="2904773" cy="2029061"/>
          </a:xfrm>
          <a:prstGeom prst="rect">
            <a:avLst/>
          </a:prstGeom>
        </p:spPr>
      </p:pic>
      <p:pic>
        <p:nvPicPr>
          <p:cNvPr id="11" name="Picture 10" descr="A machine with gears and wires&#10;&#10;AI-generated content may be incorrect.">
            <a:extLst>
              <a:ext uri="{FF2B5EF4-FFF2-40B4-BE49-F238E27FC236}">
                <a16:creationId xmlns:a16="http://schemas.microsoft.com/office/drawing/2014/main" id="{444C297B-18DF-0581-D1CD-6F14DBCE889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945" y="132906"/>
            <a:ext cx="2308761" cy="1727792"/>
          </a:xfrm>
          <a:prstGeom prst="rect">
            <a:avLst/>
          </a:prstGeom>
        </p:spPr>
      </p:pic>
      <p:pic>
        <p:nvPicPr>
          <p:cNvPr id="12" name="Picture 11" descr="A cardboard house with a white roof&#10;&#10;AI-generated content may be incorrect.">
            <a:extLst>
              <a:ext uri="{FF2B5EF4-FFF2-40B4-BE49-F238E27FC236}">
                <a16:creationId xmlns:a16="http://schemas.microsoft.com/office/drawing/2014/main" id="{FD6B5653-51D3-B6F1-81C7-D007E2D212C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22807" y="3942906"/>
            <a:ext cx="2228408" cy="2915094"/>
          </a:xfrm>
          <a:prstGeom prst="rect">
            <a:avLst/>
          </a:prstGeom>
        </p:spPr>
      </p:pic>
      <p:pic>
        <p:nvPicPr>
          <p:cNvPr id="10" name="Picture 9" descr="A paper with blue pencils on it&#10;&#10;AI-generated content may be incorrect.">
            <a:extLst>
              <a:ext uri="{FF2B5EF4-FFF2-40B4-BE49-F238E27FC236}">
                <a16:creationId xmlns:a16="http://schemas.microsoft.com/office/drawing/2014/main" id="{A2F473DD-26E6-2DB9-3A92-C2912EA977D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16793" y="4385928"/>
            <a:ext cx="1411528" cy="1896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698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4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6EF35A-B8ED-4689-AD19-B66C552B1D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0911" y="42611"/>
            <a:ext cx="4293141" cy="1085413"/>
          </a:xfrm>
        </p:spPr>
        <p:txBody>
          <a:bodyPr>
            <a:normAutofit/>
          </a:bodyPr>
          <a:lstStyle/>
          <a:p>
            <a:r>
              <a:rPr lang="en-US" sz="3600"/>
              <a:t>Pre Engineering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83D201-131B-4079-B416-F89EBEF61A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799265" y="988937"/>
            <a:ext cx="8394310" cy="5088255"/>
          </a:xfrm>
        </p:spPr>
        <p:txBody>
          <a:bodyPr vert="horz" lIns="91440" tIns="45720" rIns="91440" bIns="45720" rtlCol="0" anchor="t">
            <a:noAutofit/>
          </a:bodyPr>
          <a:lstStyle/>
          <a:p>
            <a:pPr fontAlgn="base"/>
            <a:r>
              <a:rPr lang="en-US" sz="1850" b="1">
                <a:ea typeface="+mn-lt"/>
                <a:cs typeface="+mn-lt"/>
              </a:rPr>
              <a:t>Unit 1: Energy and Power</a:t>
            </a:r>
            <a:r>
              <a:rPr lang="en-US" sz="1850">
                <a:ea typeface="+mn-lt"/>
                <a:cs typeface="+mn-lt"/>
              </a:rPr>
              <a:t> </a:t>
            </a:r>
            <a:endParaRPr lang="en-US"/>
          </a:p>
          <a:p>
            <a:pPr lvl="1"/>
            <a:r>
              <a:rPr lang="en-US" sz="1700">
                <a:ea typeface="+mn-lt"/>
                <a:cs typeface="+mn-lt"/>
              </a:rPr>
              <a:t>The goal of Unit 1 is to work with mechanisms, energy sources, and alternative energy applications. </a:t>
            </a:r>
            <a:endParaRPr lang="en-US" sz="1700"/>
          </a:p>
          <a:p>
            <a:pPr marL="0" indent="0">
              <a:buNone/>
            </a:pPr>
            <a:r>
              <a:rPr lang="en-US" sz="1850">
                <a:ea typeface="+mn-lt"/>
                <a:cs typeface="+mn-lt"/>
              </a:rPr>
              <a:t>  </a:t>
            </a:r>
            <a:endParaRPr lang="en-US"/>
          </a:p>
          <a:p>
            <a:r>
              <a:rPr lang="en-US" sz="1850" b="1">
                <a:ea typeface="+mn-lt"/>
                <a:cs typeface="+mn-lt"/>
              </a:rPr>
              <a:t>Unit 2: Materials and Structures</a:t>
            </a:r>
            <a:r>
              <a:rPr lang="en-US" sz="1850">
                <a:ea typeface="+mn-lt"/>
                <a:cs typeface="+mn-lt"/>
              </a:rPr>
              <a:t> </a:t>
            </a:r>
            <a:endParaRPr lang="en-US"/>
          </a:p>
          <a:p>
            <a:pPr lvl="1"/>
            <a:r>
              <a:rPr lang="en-US" sz="1700">
                <a:ea typeface="+mn-lt"/>
                <a:cs typeface="+mn-lt"/>
              </a:rPr>
              <a:t>The goal of Unit 2 is for students to have a more concrete understanding of engineering through materials properties and statics. </a:t>
            </a:r>
            <a:endParaRPr lang="en-US" sz="1700"/>
          </a:p>
          <a:p>
            <a:pPr marL="0" indent="0">
              <a:buNone/>
            </a:pPr>
            <a:r>
              <a:rPr lang="en-US" sz="1850">
                <a:ea typeface="+mn-lt"/>
                <a:cs typeface="+mn-lt"/>
              </a:rPr>
              <a:t>  </a:t>
            </a:r>
            <a:endParaRPr lang="en-US"/>
          </a:p>
          <a:p>
            <a:r>
              <a:rPr lang="en-US" sz="1850" b="1">
                <a:ea typeface="+mn-lt"/>
                <a:cs typeface="+mn-lt"/>
              </a:rPr>
              <a:t>Unit 3: Control Systems</a:t>
            </a:r>
            <a:r>
              <a:rPr lang="en-US" sz="1850">
                <a:ea typeface="+mn-lt"/>
                <a:cs typeface="+mn-lt"/>
              </a:rPr>
              <a:t> </a:t>
            </a:r>
            <a:endParaRPr lang="en-US"/>
          </a:p>
          <a:p>
            <a:pPr lvl="1"/>
            <a:r>
              <a:rPr lang="en-US" sz="1700">
                <a:ea typeface="+mn-lt"/>
                <a:cs typeface="+mn-lt"/>
              </a:rPr>
              <a:t>The goal of Unit 3 is for students to recognize the abundance of and infinite variety of computer use in our daily lives.  </a:t>
            </a:r>
            <a:endParaRPr lang="en-US" sz="1700"/>
          </a:p>
          <a:p>
            <a:endParaRPr lang="en-US" sz="1850" b="1">
              <a:ea typeface="+mn-lt"/>
              <a:cs typeface="+mn-lt"/>
            </a:endParaRPr>
          </a:p>
          <a:p>
            <a:r>
              <a:rPr lang="en-US" sz="1850" b="1">
                <a:ea typeface="+mn-lt"/>
                <a:cs typeface="+mn-lt"/>
              </a:rPr>
              <a:t>Unit 4: Statistics and Kinematics</a:t>
            </a:r>
            <a:r>
              <a:rPr lang="en-US" sz="1850">
                <a:ea typeface="+mn-lt"/>
                <a:cs typeface="+mn-lt"/>
              </a:rPr>
              <a:t> </a:t>
            </a:r>
            <a:endParaRPr lang="en-US"/>
          </a:p>
          <a:p>
            <a:pPr lvl="1"/>
            <a:r>
              <a:rPr lang="en-US" sz="1700">
                <a:ea typeface="+mn-lt"/>
                <a:cs typeface="+mn-lt"/>
              </a:rPr>
              <a:t>In Unit 4 students are engaged in learning to use statistics to evaluate an experiment. Later they begin a study of dynamics, specifically kinematics, and apply statistical skills to study freefall motion.</a:t>
            </a:r>
            <a:endParaRPr lang="en-US" sz="1700"/>
          </a:p>
          <a:p>
            <a:endParaRPr lang="en-US" sz="1875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A green toy car with wheels&#10;&#10;AI-generated content may be incorrect.">
            <a:extLst>
              <a:ext uri="{FF2B5EF4-FFF2-40B4-BE49-F238E27FC236}">
                <a16:creationId xmlns:a16="http://schemas.microsoft.com/office/drawing/2014/main" id="{77DEA66F-8ACA-15BF-3825-CBEB3FAEAA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538" y="481013"/>
            <a:ext cx="3688896" cy="2238375"/>
          </a:xfrm>
          <a:prstGeom prst="rect">
            <a:avLst/>
          </a:prstGeom>
        </p:spPr>
      </p:pic>
      <p:pic>
        <p:nvPicPr>
          <p:cNvPr id="5" name="Picture 4" descr="A toy car on a table&#10;&#10;AI-generated content may be incorrect.">
            <a:extLst>
              <a:ext uri="{FF2B5EF4-FFF2-40B4-BE49-F238E27FC236}">
                <a16:creationId xmlns:a16="http://schemas.microsoft.com/office/drawing/2014/main" id="{7427D443-7538-C5FB-B6D8-2D3CDE0832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554" y="3041196"/>
            <a:ext cx="3333750" cy="2800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1628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D0E8AD-1E5B-B228-9E41-6CB28BF872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Applied Kinesiology - Dr. Chris Montanaro DC, DIBAK DCBCN">
            <a:extLst>
              <a:ext uri="{FF2B5EF4-FFF2-40B4-BE49-F238E27FC236}">
                <a16:creationId xmlns:a16="http://schemas.microsoft.com/office/drawing/2014/main" id="{56902985-1A3D-A082-D634-3857CE80FF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6947" y="1000658"/>
            <a:ext cx="3527329" cy="4020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8D848DD-BA78-F701-09C2-B92B471B2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20236" y="124754"/>
            <a:ext cx="5038631" cy="1143000"/>
          </a:xfrm>
          <a:solidFill>
            <a:srgbClr val="00CC00"/>
          </a:solidFill>
        </p:spPr>
        <p:txBody>
          <a:bodyPr/>
          <a:lstStyle/>
          <a:p>
            <a:r>
              <a:rPr lang="en-US" b="1" u="sng"/>
              <a:t>Kinesiology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C5896E-1EB7-7A64-FBBD-63E64DC3C9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4583" y="204467"/>
            <a:ext cx="3158552" cy="6653533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/>
              <a:t>Study of…</a:t>
            </a:r>
          </a:p>
          <a:p>
            <a:r>
              <a:rPr lang="en-US"/>
              <a:t>Bones</a:t>
            </a:r>
          </a:p>
          <a:p>
            <a:r>
              <a:rPr lang="en-US"/>
              <a:t>Joints</a:t>
            </a:r>
          </a:p>
          <a:p>
            <a:r>
              <a:rPr lang="en-US"/>
              <a:t>Muscles</a:t>
            </a:r>
          </a:p>
          <a:p>
            <a:r>
              <a:rPr lang="en-US"/>
              <a:t>Strength</a:t>
            </a:r>
          </a:p>
          <a:p>
            <a:r>
              <a:rPr lang="en-US"/>
              <a:t>Flexibility</a:t>
            </a:r>
          </a:p>
          <a:p>
            <a:r>
              <a:rPr lang="en-US"/>
              <a:t>Joint motion</a:t>
            </a:r>
          </a:p>
          <a:p>
            <a:r>
              <a:rPr lang="en-US"/>
              <a:t>fractures</a:t>
            </a:r>
          </a:p>
          <a:p>
            <a:r>
              <a:rPr lang="en-US"/>
              <a:t>Human motion</a:t>
            </a:r>
          </a:p>
          <a:p>
            <a:r>
              <a:rPr lang="en-US"/>
              <a:t>Orthopedic injuries (</a:t>
            </a:r>
            <a:r>
              <a:rPr lang="en-US" err="1"/>
              <a:t>ie</a:t>
            </a:r>
            <a:r>
              <a:rPr lang="en-US"/>
              <a:t>. ACL, MCL, broken bones, sprains, strains, etc.)</a:t>
            </a:r>
          </a:p>
          <a:p>
            <a:r>
              <a:rPr lang="en-US"/>
              <a:t>LOTS of labs</a:t>
            </a:r>
          </a:p>
          <a:p>
            <a:r>
              <a:rPr lang="en-US"/>
              <a:t>LOTS of Yoga or mini workouts</a:t>
            </a:r>
          </a:p>
          <a:p>
            <a:r>
              <a:rPr lang="en-US"/>
              <a:t>Injury evaluation</a:t>
            </a:r>
          </a:p>
          <a:p>
            <a:r>
              <a:rPr lang="en-US"/>
              <a:t>Fitness or rehab program planning</a:t>
            </a:r>
          </a:p>
          <a:p>
            <a:r>
              <a:rPr lang="en-US"/>
              <a:t>Posture assessment</a:t>
            </a:r>
          </a:p>
        </p:txBody>
      </p:sp>
      <p:pic>
        <p:nvPicPr>
          <p:cNvPr id="1026" name="Picture 2" descr="How Does Kinesiology Tape Work? | FSA ...">
            <a:extLst>
              <a:ext uri="{FF2B5EF4-FFF2-40B4-BE49-F238E27FC236}">
                <a16:creationId xmlns:a16="http://schemas.microsoft.com/office/drawing/2014/main" id="{44DD28A4-2245-EBBC-7942-9CD95C29A7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2156" y="274638"/>
            <a:ext cx="2619375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National University Of Health Sciences">
            <a:extLst>
              <a:ext uri="{FF2B5EF4-FFF2-40B4-BE49-F238E27FC236}">
                <a16:creationId xmlns:a16="http://schemas.microsoft.com/office/drawing/2014/main" id="{8FD6D118-1008-7342-2345-E84B34413A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135" y="4768973"/>
            <a:ext cx="4040102" cy="1884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Basic biomechanics of the hip - ScienceDirect">
            <a:extLst>
              <a:ext uri="{FF2B5EF4-FFF2-40B4-BE49-F238E27FC236}">
                <a16:creationId xmlns:a16="http://schemas.microsoft.com/office/drawing/2014/main" id="{3DC2B3EA-43E2-9345-C33F-24479AA528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4228" y="2315847"/>
            <a:ext cx="4577772" cy="4086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35287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DFCB70-8ABB-F6A0-8B55-D6BFC27947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056EEE-7046-7A77-14F1-CAC8EBD1A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96865"/>
            <a:ext cx="7315200" cy="1143000"/>
          </a:xfrm>
          <a:solidFill>
            <a:srgbClr val="00CC00"/>
          </a:solidFill>
        </p:spPr>
        <p:txBody>
          <a:bodyPr/>
          <a:lstStyle/>
          <a:p>
            <a:r>
              <a:rPr lang="en-US"/>
              <a:t>KINESIOLOGY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34AC4C-70CA-7E0F-B293-5D4236E60D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696" y="1638301"/>
            <a:ext cx="2910348" cy="4525963"/>
          </a:xfrm>
        </p:spPr>
        <p:txBody>
          <a:bodyPr/>
          <a:lstStyle/>
          <a:p>
            <a:r>
              <a:rPr lang="en-US"/>
              <a:t>No homework </a:t>
            </a:r>
          </a:p>
          <a:p>
            <a:r>
              <a:rPr lang="en-US"/>
              <a:t>Lots of partner or team labs</a:t>
            </a:r>
          </a:p>
          <a:p>
            <a:r>
              <a:rPr lang="en-US"/>
              <a:t>Fun</a:t>
            </a:r>
          </a:p>
          <a:p>
            <a:r>
              <a:rPr lang="en-US"/>
              <a:t>Great support class for anatomy </a:t>
            </a:r>
          </a:p>
        </p:txBody>
      </p:sp>
      <p:pic>
        <p:nvPicPr>
          <p:cNvPr id="2050" name="Picture 2" descr="Cartwheel Visual Resource Card (Gymnastics) - PE Scholar">
            <a:extLst>
              <a:ext uri="{FF2B5EF4-FFF2-40B4-BE49-F238E27FC236}">
                <a16:creationId xmlns:a16="http://schemas.microsoft.com/office/drawing/2014/main" id="{4B4C4BA5-BC1B-CCE3-48CD-6E380D97FB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9017" y="2595409"/>
            <a:ext cx="6001857" cy="4233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result for pitching phases of motion">
            <a:extLst>
              <a:ext uri="{FF2B5EF4-FFF2-40B4-BE49-F238E27FC236}">
                <a16:creationId xmlns:a16="http://schemas.microsoft.com/office/drawing/2014/main" id="{396C0250-A6E5-5D8E-44DA-64E47AAF1B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2195" y="0"/>
            <a:ext cx="5689805" cy="2624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356C4A0-865E-1B43-580F-29904C1347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10874" y="2733675"/>
            <a:ext cx="3000375" cy="3676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1241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>
                <a:latin typeface="American Typewriter Std Med" pitchFamily="18" charset="0"/>
              </a:rPr>
              <a:t>Spring SMA Electives</a:t>
            </a:r>
          </a:p>
        </p:txBody>
      </p:sp>
    </p:spTree>
    <p:extLst>
      <p:ext uri="{BB962C8B-B14F-4D97-AF65-F5344CB8AC3E}">
        <p14:creationId xmlns:p14="http://schemas.microsoft.com/office/powerpoint/2010/main" val="689245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00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241883" y="-253670"/>
            <a:ext cx="137072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2192730" y="422146"/>
            <a:ext cx="484026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9056611" y="655140"/>
            <a:ext cx="515604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541482" y="1"/>
            <a:ext cx="2126518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506258" y="6115502"/>
            <a:ext cx="1120884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227061" y="6453144"/>
            <a:ext cx="611177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22470630"/>
              </p:ext>
            </p:extLst>
          </p:nvPr>
        </p:nvGraphicFramePr>
        <p:xfrm>
          <a:off x="3148329" y="931163"/>
          <a:ext cx="5895340" cy="4995672"/>
        </p:xfrm>
        <a:graphic>
          <a:graphicData uri="http://schemas.openxmlformats.org/drawingml/2006/table">
            <a:tbl>
              <a:tblPr firstRow="1" firstCol="1" bandRow="1">
                <a:tableStyleId>{FABFCF23-3B69-468F-B69F-88F6DE6A72F2}</a:tableStyleId>
              </a:tblPr>
              <a:tblGrid>
                <a:gridCol w="58953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7114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400" b="1" cap="none" spc="30">
                          <a:solidFill>
                            <a:schemeClr val="tx1"/>
                          </a:solidFill>
                          <a:effectLst/>
                        </a:rPr>
                        <a:t>Spring 2026-27</a:t>
                      </a:r>
                      <a:endParaRPr lang="en-US" sz="4400" b="1" cap="none" spc="30">
                        <a:solidFill>
                          <a:schemeClr val="tx1"/>
                        </a:solidFill>
                        <a:effectLst/>
                        <a:latin typeface="Garamond"/>
                        <a:ea typeface="Calibri"/>
                        <a:cs typeface="Times New Roman"/>
                      </a:endParaRPr>
                    </a:p>
                  </a:txBody>
                  <a:tcPr marL="0" marR="25146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350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300" b="1" cap="none" spc="0">
                          <a:solidFill>
                            <a:schemeClr val="tx1"/>
                          </a:solidFill>
                          <a:effectLst/>
                        </a:rPr>
                        <a:t>Biochemistry</a:t>
                      </a:r>
                      <a:endParaRPr lang="en-US" sz="3300" b="1" cap="none" spc="0">
                        <a:solidFill>
                          <a:schemeClr val="tx1"/>
                        </a:solidFill>
                        <a:effectLst/>
                        <a:latin typeface="Garamond"/>
                        <a:ea typeface="Calibri"/>
                        <a:cs typeface="Times New Roman"/>
                      </a:endParaRPr>
                    </a:p>
                  </a:txBody>
                  <a:tcPr marL="0" marR="188595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350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300" b="1" cap="none" spc="0">
                          <a:solidFill>
                            <a:schemeClr val="tx1"/>
                          </a:solidFill>
                          <a:effectLst/>
                        </a:rPr>
                        <a:t>Biotechnology</a:t>
                      </a:r>
                      <a:endParaRPr lang="en-US" sz="3300" b="1" cap="none" spc="0">
                        <a:solidFill>
                          <a:schemeClr val="tx1"/>
                        </a:solidFill>
                        <a:effectLst/>
                        <a:latin typeface="Garamond"/>
                        <a:ea typeface="Calibri"/>
                        <a:cs typeface="Times New Roman"/>
                      </a:endParaRPr>
                    </a:p>
                  </a:txBody>
                  <a:tcPr marL="125730" marR="188595" marT="0" marB="0" anchor="ctr"/>
                </a:tc>
                <a:extLst>
                  <a:ext uri="{0D108BD9-81ED-4DB2-BD59-A6C34878D82A}">
                    <a16:rowId xmlns:a16="http://schemas.microsoft.com/office/drawing/2014/main" val="3977039979"/>
                  </a:ext>
                </a:extLst>
              </a:tr>
              <a:tr h="60350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300" b="1" cap="none" spc="0">
                          <a:solidFill>
                            <a:schemeClr val="tx1"/>
                          </a:solidFill>
                          <a:effectLst/>
                        </a:rPr>
                        <a:t>Design Engineering (w/CAD)</a:t>
                      </a:r>
                      <a:endParaRPr lang="en-US" sz="3300" b="1" cap="none" spc="0">
                        <a:solidFill>
                          <a:schemeClr val="tx1"/>
                        </a:solidFill>
                        <a:effectLst/>
                        <a:latin typeface="Garamond"/>
                        <a:ea typeface="Calibri"/>
                        <a:cs typeface="Times New Roman"/>
                      </a:endParaRPr>
                    </a:p>
                  </a:txBody>
                  <a:tcPr marL="0" marR="188595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0350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300" b="1" cap="none" spc="0">
                          <a:solidFill>
                            <a:schemeClr val="tx1"/>
                          </a:solidFill>
                          <a:effectLst/>
                        </a:rPr>
                        <a:t>Statistics using </a:t>
                      </a:r>
                      <a:r>
                        <a:rPr lang="en-US" sz="3300" b="1" i="1" cap="none" spc="0">
                          <a:solidFill>
                            <a:schemeClr val="tx1"/>
                          </a:solidFill>
                          <a:effectLst/>
                        </a:rPr>
                        <a:t>R</a:t>
                      </a:r>
                      <a:endParaRPr lang="en-US" sz="3300" b="1" i="1" cap="none" spc="0">
                        <a:solidFill>
                          <a:schemeClr val="tx1"/>
                        </a:solidFill>
                        <a:effectLst/>
                        <a:latin typeface="Garamond"/>
                        <a:ea typeface="Calibri"/>
                        <a:cs typeface="Times New Roman"/>
                      </a:endParaRPr>
                    </a:p>
                  </a:txBody>
                  <a:tcPr marL="125730" marR="188595" marT="0" marB="0" anchor="ctr"/>
                </a:tc>
                <a:extLst>
                  <a:ext uri="{0D108BD9-81ED-4DB2-BD59-A6C34878D82A}">
                    <a16:rowId xmlns:a16="http://schemas.microsoft.com/office/drawing/2014/main" val="965493190"/>
                  </a:ext>
                </a:extLst>
              </a:tr>
              <a:tr h="60350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300" b="1" cap="none" spc="0">
                          <a:solidFill>
                            <a:schemeClr val="tx1"/>
                          </a:solidFill>
                          <a:effectLst/>
                        </a:rPr>
                        <a:t>Intro to Mathematical Logic</a:t>
                      </a:r>
                      <a:endParaRPr lang="en-US" sz="3300" b="1" cap="none" spc="0">
                        <a:solidFill>
                          <a:schemeClr val="tx1"/>
                        </a:solidFill>
                        <a:effectLst/>
                        <a:latin typeface="Garamond"/>
                        <a:ea typeface="Calibri"/>
                        <a:cs typeface="Times New Roman"/>
                      </a:endParaRPr>
                    </a:p>
                  </a:txBody>
                  <a:tcPr marL="0" marR="188595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0350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300" b="1" cap="none" spc="0">
                          <a:solidFill>
                            <a:schemeClr val="tx1"/>
                          </a:solidFill>
                          <a:effectLst/>
                        </a:rPr>
                        <a:t>Microcontrollers </a:t>
                      </a:r>
                      <a:endParaRPr lang="en-US" sz="3300" b="1" cap="none" spc="0">
                        <a:solidFill>
                          <a:schemeClr val="tx1"/>
                        </a:solidFill>
                        <a:effectLst/>
                        <a:latin typeface="Garamond"/>
                        <a:ea typeface="Calibri"/>
                        <a:cs typeface="Times New Roman"/>
                      </a:endParaRPr>
                    </a:p>
                  </a:txBody>
                  <a:tcPr marL="125730" marR="188595" marT="0" marB="0" anchor="ctr"/>
                </a:tc>
                <a:extLst>
                  <a:ext uri="{0D108BD9-81ED-4DB2-BD59-A6C34878D82A}">
                    <a16:rowId xmlns:a16="http://schemas.microsoft.com/office/drawing/2014/main" val="2510770598"/>
                  </a:ext>
                </a:extLst>
              </a:tr>
              <a:tr h="60350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300" b="1" cap="none" spc="0">
                          <a:solidFill>
                            <a:schemeClr val="tx1"/>
                          </a:solidFill>
                          <a:effectLst/>
                        </a:rPr>
                        <a:t>Zoology</a:t>
                      </a:r>
                      <a:endParaRPr lang="en-US" sz="3300" b="1" cap="none" spc="0">
                        <a:solidFill>
                          <a:schemeClr val="tx1"/>
                        </a:solidFill>
                        <a:effectLst/>
                        <a:latin typeface="Garamond"/>
                        <a:ea typeface="Calibri"/>
                        <a:cs typeface="Times New Roman"/>
                      </a:endParaRPr>
                    </a:p>
                  </a:txBody>
                  <a:tcPr marL="0" marR="188595" marT="0" marB="0" anchor="ctr"/>
                </a:tc>
                <a:extLst>
                  <a:ext uri="{0D108BD9-81ED-4DB2-BD59-A6C34878D82A}">
                    <a16:rowId xmlns:a16="http://schemas.microsoft.com/office/drawing/2014/main" val="12465750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95903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9859">
        <p:fade/>
      </p:transition>
    </mc:Choice>
    <mc:Fallback xmlns="">
      <p:transition spd="med" advTm="9859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15EC78-9CD9-4775-8262-3FABF5E7F6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6044" y="-817"/>
            <a:ext cx="7141524" cy="161620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4000"/>
              <a:t>Statistics using </a:t>
            </a:r>
            <a:r>
              <a:rPr lang="en-US" sz="4000" i="1"/>
              <a:t>R</a:t>
            </a:r>
            <a:br>
              <a:rPr lang="en-US" sz="4000"/>
            </a:br>
            <a:r>
              <a:rPr lang="en-US" sz="4000"/>
              <a:t>Mr. Polack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EB4CB38-9D69-4EFA-B987-79CB9E139C9F}"/>
              </a:ext>
            </a:extLst>
          </p:cNvPr>
          <p:cNvSpPr txBox="1"/>
          <p:nvPr/>
        </p:nvSpPr>
        <p:spPr>
          <a:xfrm>
            <a:off x="490746" y="1870437"/>
            <a:ext cx="11337472" cy="3447832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>
                <a:ea typeface="Calibri"/>
                <a:cs typeface="Calibri"/>
              </a:rPr>
              <a:t>Dive into data science with R programming!  Learn to write a markdown report with reproducible methods.  We will use a suite of packages called the </a:t>
            </a:r>
            <a:r>
              <a:rPr lang="en-US" sz="2800" err="1">
                <a:ea typeface="Calibri"/>
                <a:cs typeface="Calibri"/>
              </a:rPr>
              <a:t>tidyverse</a:t>
            </a:r>
            <a:r>
              <a:rPr lang="en-US" sz="2800">
                <a:ea typeface="Calibri"/>
                <a:cs typeface="Calibri"/>
              </a:rPr>
              <a:t> to manipulate and visualize data.  We will also apply traditional inferential concepts discussed in AP Statistics, and compare them to more modern techniques including bootstrap resampling and hypothesis testing </a:t>
            </a:r>
            <a:r>
              <a:rPr lang="en-US" sz="2800" err="1">
                <a:ea typeface="Calibri"/>
                <a:cs typeface="Calibri"/>
              </a:rPr>
              <a:t>wi</a:t>
            </a:r>
            <a:r>
              <a:rPr lang="en-US" sz="2800">
                <a:ea typeface="Calibri"/>
                <a:cs typeface="Calibri"/>
              </a:rPr>
              <a:t>th randomization.</a:t>
            </a:r>
          </a:p>
        </p:txBody>
      </p:sp>
      <p:pic>
        <p:nvPicPr>
          <p:cNvPr id="7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3A083372-B686-465F-8A91-2810328E4B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4397" t="21756" r="17899" b="25954"/>
          <a:stretch/>
        </p:blipFill>
        <p:spPr>
          <a:xfrm>
            <a:off x="283735" y="265121"/>
            <a:ext cx="2766550" cy="1089715"/>
          </a:xfrm>
          <a:prstGeom prst="rect">
            <a:avLst/>
          </a:prstGeom>
        </p:spPr>
      </p:pic>
      <p:pic>
        <p:nvPicPr>
          <p:cNvPr id="4" name="Picture 3" descr="Tidyverse">
            <a:extLst>
              <a:ext uri="{FF2B5EF4-FFF2-40B4-BE49-F238E27FC236}">
                <a16:creationId xmlns:a16="http://schemas.microsoft.com/office/drawing/2014/main" id="{1CCDFDE5-E4B0-44E4-0829-2A35AF6C0F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98692" y="-1403"/>
            <a:ext cx="1624737" cy="1874533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50A0A18D-98B4-40E5-4078-A318C9554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6737460"/>
            <a:ext cx="12192000" cy="123364"/>
            <a:chOff x="1" y="6737460"/>
            <a:chExt cx="12192000" cy="12336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102A9A7-35A0-25BE-8907-0AB62C4541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6034320" y="703141"/>
              <a:ext cx="123362" cy="12192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28BDF14-9776-769C-B15E-E2D6BA4DC8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40559" y="4909383"/>
              <a:ext cx="123362" cy="3779520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Picture 4" descr="A diagram displaying the data science cycle: Import -&gt; Tidy -&gt; Understand  (which has the phases Transform -&gt; Visualize -&gt; Model in a cycle) -&gt;  Communicate. Surrounding all of these is Program. ">
            <a:extLst>
              <a:ext uri="{FF2B5EF4-FFF2-40B4-BE49-F238E27FC236}">
                <a16:creationId xmlns:a16="http://schemas.microsoft.com/office/drawing/2014/main" id="{506A3562-2986-2A99-4B57-C40CCD6590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3740" y="4353789"/>
            <a:ext cx="6304807" cy="2385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0573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B4A8B46F-0F74-4A51-8156-0EA6FDD87A4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72797221"/>
              </p:ext>
            </p:extLst>
          </p:nvPr>
        </p:nvGraphicFramePr>
        <p:xfrm>
          <a:off x="3015771" y="3573146"/>
          <a:ext cx="5534024" cy="1293840"/>
        </p:xfrm>
        <a:graphic>
          <a:graphicData uri="http://schemas.openxmlformats.org/drawingml/2006/table">
            <a:tbl>
              <a:tblPr firstRow="1" firstCol="1" bandRow="1">
                <a:tableStyleId>{B301B821-A1FF-4177-AEE7-76D212191A09}</a:tableStyleId>
              </a:tblPr>
              <a:tblGrid>
                <a:gridCol w="2608736">
                  <a:extLst>
                    <a:ext uri="{9D8B030D-6E8A-4147-A177-3AD203B41FA5}">
                      <a16:colId xmlns:a16="http://schemas.microsoft.com/office/drawing/2014/main" val="224660845"/>
                    </a:ext>
                  </a:extLst>
                </a:gridCol>
                <a:gridCol w="2925288">
                  <a:extLst>
                    <a:ext uri="{9D8B030D-6E8A-4147-A177-3AD203B41FA5}">
                      <a16:colId xmlns:a16="http://schemas.microsoft.com/office/drawing/2014/main" val="3641683730"/>
                    </a:ext>
                  </a:extLst>
                </a:gridCol>
              </a:tblGrid>
              <a:tr h="25876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chemeClr val="tx1"/>
                          </a:solidFill>
                          <a:effectLst/>
                        </a:rPr>
                        <a:t>Column A</a:t>
                      </a:r>
                      <a:endParaRPr lang="en-US" sz="12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chemeClr val="tx1"/>
                          </a:solidFill>
                          <a:effectLst/>
                        </a:rPr>
                        <a:t>Column B</a:t>
                      </a:r>
                      <a:endParaRPr lang="en-US" sz="12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843796"/>
                  </a:ext>
                </a:extLst>
              </a:tr>
              <a:tr h="25876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</a:rPr>
                        <a:t>Organic Chemistry</a:t>
                      </a:r>
                      <a:endParaRPr lang="en-US" sz="12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</a:rPr>
                        <a:t>Biochemistry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79116554"/>
                  </a:ext>
                </a:extLst>
              </a:tr>
              <a:tr h="25876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</a:rPr>
                        <a:t>Algorithm Development</a:t>
                      </a:r>
                      <a:endParaRPr lang="en-US" sz="12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</a:rPr>
                        <a:t>Statistics using </a:t>
                      </a:r>
                      <a:r>
                        <a:rPr lang="en-US" sz="1600" b="0" i="1">
                          <a:solidFill>
                            <a:schemeClr val="tx1"/>
                          </a:solidFill>
                          <a:effectLst/>
                        </a:rPr>
                        <a:t>R</a:t>
                      </a:r>
                      <a:endParaRPr lang="en-US" sz="1200" b="0" i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45047664"/>
                  </a:ext>
                </a:extLst>
              </a:tr>
              <a:tr h="25876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</a:rPr>
                        <a:t>Linear Algebra</a:t>
                      </a:r>
                      <a:endParaRPr lang="en-US" sz="12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</a:rPr>
                        <a:t>Intro to Mathematical Logic</a:t>
                      </a:r>
                      <a:endParaRPr lang="en-US" sz="12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40973761"/>
                  </a:ext>
                </a:extLst>
              </a:tr>
              <a:tr h="25876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Bacteriology</a:t>
                      </a:r>
                      <a:endParaRPr lang="en-US" sz="12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Zoology</a:t>
                      </a:r>
                      <a:endParaRPr lang="en-US" sz="12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34864161"/>
                  </a:ext>
                </a:extLst>
              </a:tr>
            </a:tbl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D57FA4C9-6858-49D2-BF9E-2C2C06EABC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2558" y="-253053"/>
            <a:ext cx="8229600" cy="3672358"/>
          </a:xfrm>
        </p:spPr>
        <p:txBody>
          <a:bodyPr>
            <a:noAutofit/>
          </a:bodyPr>
          <a:lstStyle/>
          <a:p>
            <a:pPr algn="l" eaLnBrk="0" fontAlgn="base" hangingPunct="0">
              <a:spcAft>
                <a:spcPct val="0"/>
              </a:spcAft>
            </a:pPr>
            <a:r>
              <a:rPr lang="en-US" altLang="en-US" sz="3200" b="1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Half-credit electives must be paired.  </a:t>
            </a:r>
            <a:br>
              <a:rPr lang="en-US" altLang="en-US" sz="360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</a:br>
            <a:br>
              <a:rPr lang="en-US" altLang="en-US" sz="360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</a:br>
            <a:r>
              <a:rPr lang="en-US" altLang="en-US" sz="3200" b="1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Students must choose an elective from each column to credit a full credit (Column A and B OR Column C and D).</a:t>
            </a:r>
            <a:endParaRPr lang="en-US" sz="320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A09670E6-4339-4D38-8D45-646DA647C7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0516542"/>
              </p:ext>
            </p:extLst>
          </p:nvPr>
        </p:nvGraphicFramePr>
        <p:xfrm>
          <a:off x="3015772" y="5173120"/>
          <a:ext cx="5534025" cy="981075"/>
        </p:xfrm>
        <a:graphic>
          <a:graphicData uri="http://schemas.openxmlformats.org/drawingml/2006/table">
            <a:tbl>
              <a:tblPr firstRow="1" firstCol="1" bandRow="1">
                <a:tableStyleId>{B301B821-A1FF-4177-AEE7-76D212191A09}</a:tableStyleId>
              </a:tblPr>
              <a:tblGrid>
                <a:gridCol w="2674620">
                  <a:extLst>
                    <a:ext uri="{9D8B030D-6E8A-4147-A177-3AD203B41FA5}">
                      <a16:colId xmlns:a16="http://schemas.microsoft.com/office/drawing/2014/main" val="350979781"/>
                    </a:ext>
                  </a:extLst>
                </a:gridCol>
                <a:gridCol w="2859405">
                  <a:extLst>
                    <a:ext uri="{9D8B030D-6E8A-4147-A177-3AD203B41FA5}">
                      <a16:colId xmlns:a16="http://schemas.microsoft.com/office/drawing/2014/main" val="2857295797"/>
                    </a:ext>
                  </a:extLst>
                </a:gridCol>
              </a:tblGrid>
              <a:tr h="24574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</a:rPr>
                        <a:t>Column C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</a:rPr>
                        <a:t>Column D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95823900"/>
                  </a:ext>
                </a:extLst>
              </a:tr>
              <a:tr h="24574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</a:rPr>
                        <a:t>Robotics</a:t>
                      </a:r>
                      <a:endParaRPr lang="en-US" sz="12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</a:rPr>
                        <a:t>Microcontrollers  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45818901"/>
                  </a:ext>
                </a:extLst>
              </a:tr>
              <a:tr h="24574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</a:rPr>
                        <a:t>Pre-Engineering</a:t>
                      </a:r>
                      <a:endParaRPr lang="en-US" sz="12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</a:rPr>
                        <a:t>Design Engineering/CAD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02124203"/>
                  </a:ext>
                </a:extLst>
              </a:tr>
              <a:tr h="17417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</a:rPr>
                        <a:t>Kinesiology</a:t>
                      </a:r>
                      <a:endParaRPr lang="en-US" sz="1600" b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</a:rPr>
                        <a:t> Biotechnology 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772153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57123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Biochemistry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81200" y="1600201"/>
            <a:ext cx="3191934" cy="4525963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pPr>
              <a:buNone/>
            </a:pPr>
            <a:r>
              <a:rPr lang="en-US" sz="3200"/>
              <a:t>Organic chem NOT a prerequisite, yet helpful</a:t>
            </a:r>
          </a:p>
          <a:p>
            <a:endParaRPr lang="en-US" sz="3200">
              <a:solidFill>
                <a:srgbClr val="0070C0"/>
              </a:solidFill>
            </a:endParaRPr>
          </a:p>
          <a:p>
            <a:pPr>
              <a:buNone/>
            </a:pPr>
            <a:r>
              <a:rPr lang="en-US" sz="3200">
                <a:solidFill>
                  <a:srgbClr val="0070C0"/>
                </a:solidFill>
              </a:rPr>
              <a:t>An expansion of Organic Chemistry and how it is </a:t>
            </a:r>
            <a:r>
              <a:rPr lang="en-US" sz="3200"/>
              <a:t>related to Biology.</a:t>
            </a:r>
            <a:r>
              <a:rPr lang="en-US" sz="3200">
                <a:solidFill>
                  <a:srgbClr val="00B050"/>
                </a:solidFill>
              </a:rPr>
              <a:t> </a:t>
            </a:r>
            <a:endParaRPr lang="en-US" sz="3200">
              <a:solidFill>
                <a:srgbClr val="00B050"/>
              </a:solidFill>
              <a:cs typeface="Calibri"/>
            </a:endParaRPr>
          </a:p>
          <a:p>
            <a:pPr>
              <a:buNone/>
            </a:pPr>
            <a:endParaRPr lang="en-US" sz="3200"/>
          </a:p>
          <a:p>
            <a:pPr>
              <a:buNone/>
            </a:pPr>
            <a:r>
              <a:rPr lang="en-US" sz="3200"/>
              <a:t>Relates structure to function</a:t>
            </a:r>
            <a:endParaRPr lang="en-US" sz="3200">
              <a:cs typeface="Calibri"/>
            </a:endParaRPr>
          </a:p>
          <a:p>
            <a:endParaRPr lang="en-US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87450" y="2027296"/>
            <a:ext cx="50165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95199D2-F474-4DF0-9F8F-96CB5393D3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9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73355"/>
            <a:ext cx="8229600" cy="1143000"/>
          </a:xfrm>
        </p:spPr>
        <p:txBody>
          <a:bodyPr/>
          <a:lstStyle/>
          <a:p>
            <a:r>
              <a:rPr lang="en-US"/>
              <a:t>Biochemistry</a:t>
            </a:r>
          </a:p>
        </p:txBody>
      </p:sp>
      <p:pic>
        <p:nvPicPr>
          <p:cNvPr id="5" name="Picture 6" descr="titration all 008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/>
          <a:srcRect l="28813" t="9604" r="30508" b="9039"/>
          <a:stretch>
            <a:fillRect/>
          </a:stretch>
        </p:blipFill>
        <p:spPr bwMode="auto">
          <a:xfrm>
            <a:off x="1905000" y="1752601"/>
            <a:ext cx="1829410" cy="2742391"/>
          </a:xfrm>
          <a:prstGeom prst="rect">
            <a:avLst/>
          </a:prstGeom>
          <a:noFill/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00314" y="1025106"/>
            <a:ext cx="4567686" cy="5819924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>
              <a:buNone/>
            </a:pPr>
            <a:r>
              <a:rPr lang="en-US"/>
              <a:t>LOTS of </a:t>
            </a:r>
            <a:r>
              <a:rPr lang="en-US" sz="4400" b="1">
                <a:solidFill>
                  <a:srgbClr val="FF0000"/>
                </a:solidFill>
              </a:rPr>
              <a:t>LABS</a:t>
            </a:r>
          </a:p>
          <a:p>
            <a:pPr marL="1023620" lvl="1" indent="-623570">
              <a:buNone/>
            </a:pPr>
            <a:r>
              <a:rPr lang="en-US">
                <a:solidFill>
                  <a:srgbClr val="0070C0"/>
                </a:solidFill>
              </a:rPr>
              <a:t>Stereochemistry</a:t>
            </a:r>
            <a:endParaRPr lang="en-US">
              <a:solidFill>
                <a:srgbClr val="0070C0"/>
              </a:solidFill>
              <a:cs typeface="Calibri"/>
            </a:endParaRPr>
          </a:p>
          <a:p>
            <a:pPr marL="1023620" lvl="1" indent="-623570">
              <a:buNone/>
            </a:pPr>
            <a:r>
              <a:rPr lang="en-US">
                <a:solidFill>
                  <a:srgbClr val="0070C0"/>
                </a:solidFill>
                <a:cs typeface="Calibri"/>
              </a:rPr>
              <a:t>Making Nylon</a:t>
            </a:r>
          </a:p>
          <a:p>
            <a:pPr marL="1023620" lvl="1" indent="-623570">
              <a:buNone/>
            </a:pPr>
            <a:r>
              <a:rPr lang="en-US">
                <a:solidFill>
                  <a:srgbClr val="0070C0"/>
                </a:solidFill>
                <a:cs typeface="Calibri"/>
              </a:rPr>
              <a:t>Making Aspirin</a:t>
            </a:r>
          </a:p>
          <a:p>
            <a:pPr marL="1023620" lvl="1" indent="-623570">
              <a:buNone/>
            </a:pPr>
            <a:r>
              <a:rPr lang="en-US">
                <a:solidFill>
                  <a:srgbClr val="0070C0"/>
                </a:solidFill>
                <a:cs typeface="Calibri"/>
              </a:rPr>
              <a:t>Making Soap</a:t>
            </a:r>
          </a:p>
          <a:p>
            <a:pPr marL="1023620" lvl="1" indent="-623570">
              <a:buNone/>
            </a:pPr>
            <a:r>
              <a:rPr lang="en-US">
                <a:solidFill>
                  <a:srgbClr val="0070C0"/>
                </a:solidFill>
                <a:cs typeface="Calibri"/>
              </a:rPr>
              <a:t>Making Perfumes</a:t>
            </a:r>
          </a:p>
          <a:p>
            <a:pPr marL="1023620" lvl="1" indent="-623570">
              <a:buNone/>
            </a:pPr>
            <a:r>
              <a:rPr lang="en-US">
                <a:solidFill>
                  <a:srgbClr val="0070C0"/>
                </a:solidFill>
                <a:cs typeface="Calibri"/>
              </a:rPr>
              <a:t>Acid-Base Chemistry</a:t>
            </a:r>
          </a:p>
          <a:p>
            <a:pPr marL="1023620" lvl="1" indent="-623570">
              <a:buNone/>
            </a:pPr>
            <a:r>
              <a:rPr lang="en-US">
                <a:solidFill>
                  <a:srgbClr val="0070C0"/>
                </a:solidFill>
                <a:cs typeface="Calibri"/>
              </a:rPr>
              <a:t>Environmental Stream Water Analyses</a:t>
            </a:r>
          </a:p>
          <a:p>
            <a:pPr marL="1023620" lvl="1" indent="-623570">
              <a:buNone/>
            </a:pPr>
            <a:r>
              <a:rPr lang="en-US">
                <a:solidFill>
                  <a:srgbClr val="0070C0"/>
                </a:solidFill>
              </a:rPr>
              <a:t>Carbohydrates</a:t>
            </a:r>
            <a:endParaRPr lang="en-US">
              <a:solidFill>
                <a:srgbClr val="0070C0"/>
              </a:solidFill>
              <a:cs typeface="Calibri"/>
            </a:endParaRPr>
          </a:p>
          <a:p>
            <a:pPr marL="1023620" lvl="1" indent="-623570">
              <a:buNone/>
            </a:pPr>
            <a:r>
              <a:rPr lang="en-US">
                <a:solidFill>
                  <a:srgbClr val="0070C0"/>
                </a:solidFill>
              </a:rPr>
              <a:t>Lipids</a:t>
            </a:r>
            <a:endParaRPr lang="en-US">
              <a:solidFill>
                <a:srgbClr val="0070C0"/>
              </a:solidFill>
              <a:cs typeface="Calibri"/>
            </a:endParaRPr>
          </a:p>
          <a:p>
            <a:pPr marL="1023620" lvl="1" indent="-623570">
              <a:buNone/>
            </a:pPr>
            <a:r>
              <a:rPr lang="en-US">
                <a:solidFill>
                  <a:srgbClr val="0070C0"/>
                </a:solidFill>
              </a:rPr>
              <a:t>Amino Acids and proteins</a:t>
            </a:r>
            <a:endParaRPr lang="en-US">
              <a:solidFill>
                <a:srgbClr val="0070C0"/>
              </a:solidFill>
              <a:cs typeface="Calibri"/>
            </a:endParaRPr>
          </a:p>
          <a:p>
            <a:pPr marL="1023620" lvl="1" indent="-623570">
              <a:buNone/>
            </a:pPr>
            <a:r>
              <a:rPr lang="en-US">
                <a:solidFill>
                  <a:srgbClr val="0070C0"/>
                </a:solidFill>
              </a:rPr>
              <a:t>Nucleic Acids</a:t>
            </a:r>
            <a:endParaRPr lang="en-US">
              <a:solidFill>
                <a:srgbClr val="0070C0"/>
              </a:solidFill>
              <a:cs typeface="Calibri"/>
            </a:endParaRPr>
          </a:p>
          <a:p>
            <a:pPr marL="1023620" lvl="1" indent="-623570">
              <a:buNone/>
            </a:pPr>
            <a:r>
              <a:rPr lang="en-US">
                <a:solidFill>
                  <a:srgbClr val="0070C0"/>
                </a:solidFill>
              </a:rPr>
              <a:t>Metabolism </a:t>
            </a:r>
            <a:endParaRPr lang="en-US">
              <a:solidFill>
                <a:srgbClr val="0070C0"/>
              </a:solidFill>
              <a:cs typeface="Calibri"/>
            </a:endParaRPr>
          </a:p>
        </p:txBody>
      </p:sp>
      <p:pic>
        <p:nvPicPr>
          <p:cNvPr id="6" name="Picture 5" descr="titration all 002"/>
          <p:cNvPicPr>
            <a:picLocks noChangeAspect="1" noChangeArrowheads="1"/>
          </p:cNvPicPr>
          <p:nvPr/>
        </p:nvPicPr>
        <p:blipFill>
          <a:blip r:embed="rId5" cstate="print"/>
          <a:srcRect l="23341" t="17458" r="21640" b="8754"/>
          <a:stretch>
            <a:fillRect/>
          </a:stretch>
        </p:blipFill>
        <p:spPr bwMode="auto">
          <a:xfrm>
            <a:off x="4038600" y="2819400"/>
            <a:ext cx="1828800" cy="3276600"/>
          </a:xfrm>
          <a:prstGeom prst="rect">
            <a:avLst/>
          </a:prstGeom>
          <a:noFill/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E7F82D8-8613-4321-AC8B-75F5563240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1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1468"/>
            <a:ext cx="8229600" cy="1143000"/>
          </a:xfrm>
        </p:spPr>
        <p:txBody>
          <a:bodyPr/>
          <a:lstStyle/>
          <a:p>
            <a:r>
              <a:rPr lang="en-US"/>
              <a:t>Biochemistry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81200" y="737559"/>
            <a:ext cx="4038600" cy="4525963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400">
                <a:solidFill>
                  <a:srgbClr val="7030A0"/>
                </a:solidFill>
                <a:cs typeface="Calibri"/>
              </a:rPr>
              <a:t>Extension of organic, primarily carboxylic acids, esters and amines</a:t>
            </a:r>
          </a:p>
          <a:p>
            <a:r>
              <a:rPr lang="en-US" sz="2400">
                <a:solidFill>
                  <a:srgbClr val="7030A0"/>
                </a:solidFill>
                <a:cs typeface="Calibri"/>
              </a:rPr>
              <a:t>Effects of chemical </a:t>
            </a:r>
            <a:r>
              <a:rPr lang="en-US" sz="2400" err="1">
                <a:solidFill>
                  <a:srgbClr val="7030A0"/>
                </a:solidFill>
                <a:cs typeface="Calibri"/>
              </a:rPr>
              <a:t>polutants</a:t>
            </a:r>
            <a:r>
              <a:rPr lang="en-US" sz="2400">
                <a:solidFill>
                  <a:srgbClr val="7030A0"/>
                </a:solidFill>
                <a:cs typeface="Calibri"/>
              </a:rPr>
              <a:t> on a freshwater stream system</a:t>
            </a:r>
          </a:p>
          <a:p>
            <a:r>
              <a:rPr lang="en-US" sz="2400">
                <a:solidFill>
                  <a:srgbClr val="7030A0"/>
                </a:solidFill>
                <a:cs typeface="Calibri"/>
              </a:rPr>
              <a:t>Chemistry behind biological processes </a:t>
            </a:r>
          </a:p>
          <a:p>
            <a:r>
              <a:rPr lang="en-US" sz="2400">
                <a:solidFill>
                  <a:srgbClr val="7030A0"/>
                </a:solidFill>
              </a:rPr>
              <a:t>Aerobic and anaerobic respiration</a:t>
            </a:r>
            <a:endParaRPr lang="en-US" sz="2400">
              <a:solidFill>
                <a:srgbClr val="7030A0"/>
              </a:solidFill>
              <a:cs typeface="Calibri"/>
            </a:endParaRPr>
          </a:p>
          <a:p>
            <a:r>
              <a:rPr lang="en-US" sz="2400">
                <a:solidFill>
                  <a:srgbClr val="7030A0"/>
                </a:solidFill>
              </a:rPr>
              <a:t>Photosynthesis</a:t>
            </a:r>
            <a:endParaRPr lang="en-US" sz="2400">
              <a:solidFill>
                <a:srgbClr val="7030A0"/>
              </a:solidFill>
              <a:cs typeface="Calibri"/>
            </a:endParaRPr>
          </a:p>
          <a:p>
            <a:r>
              <a:rPr lang="en-US" sz="2400">
                <a:solidFill>
                  <a:srgbClr val="7030A0"/>
                </a:solidFill>
              </a:rPr>
              <a:t>Transmission of genetic information</a:t>
            </a:r>
            <a:endParaRPr lang="en-US" sz="2400">
              <a:solidFill>
                <a:srgbClr val="7030A0"/>
              </a:solidFill>
              <a:cs typeface="Calibri"/>
            </a:endParaRPr>
          </a:p>
          <a:p>
            <a:r>
              <a:rPr lang="en-US" sz="2400">
                <a:solidFill>
                  <a:srgbClr val="7030A0"/>
                </a:solidFill>
              </a:rPr>
              <a:t>Great for AP Chem or AP Bio students</a:t>
            </a:r>
            <a:endParaRPr lang="en-US" sz="2400">
              <a:solidFill>
                <a:srgbClr val="7030A0"/>
              </a:solidFill>
              <a:cs typeface="Calibri"/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48413" y="2615406"/>
            <a:ext cx="3686175" cy="249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F733C70-67D4-4256-9BB2-069AC56872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09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Biochemistry</a:t>
            </a:r>
          </a:p>
        </p:txBody>
      </p:sp>
      <p:pic>
        <p:nvPicPr>
          <p:cNvPr id="5" name="Picture 6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18520" y="1981201"/>
            <a:ext cx="2881981" cy="2881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Content Placeholder 5" descr="titration1 006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 cstate="print"/>
          <a:srcRect l="28000" b="51807"/>
          <a:stretch>
            <a:fillRect/>
          </a:stretch>
        </p:blipFill>
        <p:spPr bwMode="auto">
          <a:xfrm>
            <a:off x="5644036" y="1600201"/>
            <a:ext cx="3919563" cy="3481853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2743200" y="5486400"/>
            <a:ext cx="6400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C00000"/>
                </a:solidFill>
              </a:rPr>
              <a:t>STUDENTS OVERWHELMED WITH CHEMISTRY EXCITEMENT</a:t>
            </a: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D1155ED-9836-4859-A064-7E2EB60300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2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CCB098-2F74-4427-AE69-A08F321A7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5151" y="428558"/>
            <a:ext cx="3490304" cy="1008731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Tahoma"/>
                <a:ea typeface="Tahoma"/>
                <a:cs typeface="Tahoma"/>
              </a:rPr>
              <a:t>Microcontrollers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F312AB-736E-4A00-899A-835FDAB63F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1969" y="1714115"/>
            <a:ext cx="3490304" cy="2720188"/>
          </a:xfrm>
        </p:spPr>
        <p:txBody>
          <a:bodyPr>
            <a:normAutofit/>
          </a:bodyPr>
          <a:lstStyle/>
          <a:p>
            <a:r>
              <a:rPr lang="en-US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If you like programming and wiring, this is the class for you.</a:t>
            </a:r>
          </a:p>
          <a:p>
            <a:r>
              <a:rPr lang="en-US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We use PIC microcontrollers.</a:t>
            </a:r>
          </a:p>
          <a:p>
            <a:r>
              <a:rPr lang="en-US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Learn at deeper and more fundamental level than Arduino.</a:t>
            </a:r>
          </a:p>
        </p:txBody>
      </p:sp>
      <p:pic>
        <p:nvPicPr>
          <p:cNvPr id="1026" name="Picture 2" descr="Image result for pic18f45k22">
            <a:extLst>
              <a:ext uri="{FF2B5EF4-FFF2-40B4-BE49-F238E27FC236}">
                <a16:creationId xmlns:a16="http://schemas.microsoft.com/office/drawing/2014/main" id="{B7A1626D-72F7-45F0-B828-D73EDB3C8D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04884" y="626618"/>
            <a:ext cx="2273855" cy="102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pickit2">
            <a:extLst>
              <a:ext uri="{FF2B5EF4-FFF2-40B4-BE49-F238E27FC236}">
                <a16:creationId xmlns:a16="http://schemas.microsoft.com/office/drawing/2014/main" id="{BE2D18A0-5561-4283-8D45-A3D41E3107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06161" y="2158096"/>
            <a:ext cx="2273855" cy="2273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6081EF3-682A-42E1-82F7-F24A1613DDC1}"/>
              </a:ext>
            </a:extLst>
          </p:cNvPr>
          <p:cNvSpPr txBox="1"/>
          <p:nvPr/>
        </p:nvSpPr>
        <p:spPr>
          <a:xfrm>
            <a:off x="6472514" y="6004208"/>
            <a:ext cx="4018183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See Mr. Evans with questions about this course.</a:t>
            </a:r>
            <a:endParaRPr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</a:endParaRPr>
          </a:p>
        </p:txBody>
      </p:sp>
      <p:pic>
        <p:nvPicPr>
          <p:cNvPr id="5" name="Picture 4" descr="How to Use an Oscilloscope - SparkFun Learn">
            <a:extLst>
              <a:ext uri="{FF2B5EF4-FFF2-40B4-BE49-F238E27FC236}">
                <a16:creationId xmlns:a16="http://schemas.microsoft.com/office/drawing/2014/main" id="{CD10DF07-72B7-4487-3B85-D96D6A7BA6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6761" y="4579806"/>
            <a:ext cx="2743199" cy="1829714"/>
          </a:xfrm>
          <a:prstGeom prst="rect">
            <a:avLst/>
          </a:prstGeom>
        </p:spPr>
      </p:pic>
      <p:pic>
        <p:nvPicPr>
          <p:cNvPr id="6" name="Picture 5" descr="AFG3000C Arbitrary/Function Generator | Tektronix">
            <a:extLst>
              <a:ext uri="{FF2B5EF4-FFF2-40B4-BE49-F238E27FC236}">
                <a16:creationId xmlns:a16="http://schemas.microsoft.com/office/drawing/2014/main" id="{176D04E7-01C5-7067-40E7-CEC3D51ACA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29171" y="3547890"/>
            <a:ext cx="2743200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898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65542" y="466877"/>
            <a:ext cx="4576894" cy="2506133"/>
          </a:xfrm>
        </p:spPr>
        <p:txBody>
          <a:bodyPr anchor="ctr">
            <a:normAutofit fontScale="90000"/>
          </a:bodyPr>
          <a:lstStyle/>
          <a:p>
            <a:r>
              <a:rPr lang="en-US" b="1" dirty="0">
                <a:solidFill>
                  <a:schemeClr val="tx1"/>
                </a:solidFill>
              </a:rPr>
              <a:t>Design Engineering and CAD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976406" y="5105248"/>
            <a:ext cx="6179537" cy="1112761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r"/>
            <a:r>
              <a:rPr lang="en-US" sz="1600" dirty="0">
                <a:solidFill>
                  <a:schemeClr val="tx1"/>
                </a:solidFill>
              </a:rPr>
              <a:t>Offered Spring Semester</a:t>
            </a:r>
          </a:p>
          <a:p>
            <a:pPr algn="r"/>
            <a:endParaRPr lang="en-US" sz="1600" dirty="0">
              <a:solidFill>
                <a:schemeClr val="tx1"/>
              </a:solidFill>
            </a:endParaRPr>
          </a:p>
          <a:p>
            <a:pPr algn="r"/>
            <a:r>
              <a:rPr lang="en-US" sz="1600" dirty="0">
                <a:solidFill>
                  <a:schemeClr val="tx1"/>
                </a:solidFill>
              </a:rPr>
              <a:t>See Mr. Webster with questions</a:t>
            </a:r>
          </a:p>
          <a:p>
            <a:pPr algn="r"/>
            <a:endParaRPr lang="en-US">
              <a:solidFill>
                <a:schemeClr val="tx1"/>
              </a:solidFill>
            </a:endParaRP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0E23E9F-E477-456A-93A3-3147E87A00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44943" y="6052457"/>
            <a:ext cx="609600" cy="609600"/>
          </a:xfrm>
          <a:prstGeom prst="rect">
            <a:avLst/>
          </a:prstGeom>
        </p:spPr>
      </p:pic>
      <p:pic>
        <p:nvPicPr>
          <p:cNvPr id="5" name="Picture 4" descr="A cardboard box with a picture of a race car&#10;&#10;AI-generated content may be incorrect.">
            <a:extLst>
              <a:ext uri="{FF2B5EF4-FFF2-40B4-BE49-F238E27FC236}">
                <a16:creationId xmlns:a16="http://schemas.microsoft.com/office/drawing/2014/main" id="{E66A5AD6-4BDB-043E-B295-649C9ADC4D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6943" y="250370"/>
            <a:ext cx="5225143" cy="3907973"/>
          </a:xfrm>
          <a:prstGeom prst="rect">
            <a:avLst/>
          </a:prstGeom>
        </p:spPr>
      </p:pic>
      <p:pic>
        <p:nvPicPr>
          <p:cNvPr id="6" name="Picture 5" descr="A yellow plastic banana on a glass table&#10;&#10;AI-generated content may be incorrect.">
            <a:extLst>
              <a:ext uri="{FF2B5EF4-FFF2-40B4-BE49-F238E27FC236}">
                <a16:creationId xmlns:a16="http://schemas.microsoft.com/office/drawing/2014/main" id="{920A8852-3B17-D64E-DBF3-90EFC485689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1097" t="15873" r="8462" b="15397"/>
          <a:stretch>
            <a:fillRect/>
          </a:stretch>
        </p:blipFill>
        <p:spPr>
          <a:xfrm>
            <a:off x="6564086" y="3614056"/>
            <a:ext cx="4078934" cy="2982690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32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96F1B18-63DF-4CF7-AFC5-83AB640CD4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8920" y="3101093"/>
            <a:ext cx="1840539" cy="3029344"/>
          </a:xfrm>
        </p:spPr>
        <p:txBody>
          <a:bodyPr>
            <a:normAutofit/>
          </a:bodyPr>
          <a:lstStyle/>
          <a:p>
            <a:r>
              <a:rPr lang="en-US" sz="2200">
                <a:solidFill>
                  <a:schemeClr val="bg1"/>
                </a:solidFill>
              </a:rPr>
              <a:t>Design Engineering</a:t>
            </a:r>
          </a:p>
        </p:txBody>
      </p:sp>
      <p:graphicFrame>
        <p:nvGraphicFramePr>
          <p:cNvPr id="23" name="Content Placeholder 6">
            <a:extLst>
              <a:ext uri="{FF2B5EF4-FFF2-40B4-BE49-F238E27FC236}">
                <a16:creationId xmlns:a16="http://schemas.microsoft.com/office/drawing/2014/main" id="{2C0345E8-AEBB-4DF2-B59D-B7396BB991D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82041507"/>
              </p:ext>
            </p:extLst>
          </p:nvPr>
        </p:nvGraphicFramePr>
        <p:xfrm>
          <a:off x="6693875" y="713961"/>
          <a:ext cx="5124159" cy="52647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4" name="Picture 23" descr="A wooden airplane on a glass table&#10;&#10;AI-generated content may be incorrect.">
            <a:extLst>
              <a:ext uri="{FF2B5EF4-FFF2-40B4-BE49-F238E27FC236}">
                <a16:creationId xmlns:a16="http://schemas.microsoft.com/office/drawing/2014/main" id="{472CB520-34D4-3B11-C2AC-12CEB56AB3F4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20032" r="211" b="16693"/>
          <a:stretch>
            <a:fillRect/>
          </a:stretch>
        </p:blipFill>
        <p:spPr>
          <a:xfrm>
            <a:off x="247650" y="2438400"/>
            <a:ext cx="5132627" cy="4339414"/>
          </a:xfrm>
          <a:prstGeom prst="rect">
            <a:avLst/>
          </a:prstGeom>
        </p:spPr>
      </p:pic>
      <p:pic>
        <p:nvPicPr>
          <p:cNvPr id="25" name="Picture 24" descr="A cut out of cardboard&#10;&#10;AI-generated content may be incorrect.">
            <a:extLst>
              <a:ext uri="{FF2B5EF4-FFF2-40B4-BE49-F238E27FC236}">
                <a16:creationId xmlns:a16="http://schemas.microsoft.com/office/drawing/2014/main" id="{94053984-53AC-B27E-DF91-09AF88000DE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35567" r="-119" b="12849"/>
          <a:stretch>
            <a:fillRect/>
          </a:stretch>
        </p:blipFill>
        <p:spPr>
          <a:xfrm>
            <a:off x="674914" y="1230891"/>
            <a:ext cx="5682357" cy="21986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Box 5"/>
          <p:cNvSpPr txBox="1">
            <a:spLocks noChangeArrowheads="1"/>
          </p:cNvSpPr>
          <p:nvPr/>
        </p:nvSpPr>
        <p:spPr bwMode="auto">
          <a:xfrm>
            <a:off x="1981200" y="3581401"/>
            <a:ext cx="70866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Biotechnology </a:t>
            </a:r>
          </a:p>
        </p:txBody>
      </p:sp>
      <p:sp>
        <p:nvSpPr>
          <p:cNvPr id="1027" name="Text Box 6"/>
          <p:cNvSpPr txBox="1">
            <a:spLocks noChangeArrowheads="1"/>
          </p:cNvSpPr>
          <p:nvPr/>
        </p:nvSpPr>
        <p:spPr bwMode="auto">
          <a:xfrm>
            <a:off x="4495800" y="6248401"/>
            <a:ext cx="58674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0" tIns="45720" rIns="91440" bIns="45720" anchor="t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Training for the future – Mrs. Gabriel</a:t>
            </a:r>
          </a:p>
        </p:txBody>
      </p:sp>
    </p:spTree>
    <p:extLst>
      <p:ext uri="{BB962C8B-B14F-4D97-AF65-F5344CB8AC3E}">
        <p14:creationId xmlns:p14="http://schemas.microsoft.com/office/powerpoint/2010/main" val="590443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1239">
        <p:fade/>
      </p:transition>
    </mc:Choice>
    <mc:Fallback xmlns="">
      <p:transition spd="med" advTm="31239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title"/>
          </p:nvPr>
        </p:nvSpPr>
        <p:spPr bwMode="auto">
          <a:xfrm>
            <a:off x="1981200" y="579438"/>
            <a:ext cx="8229600" cy="715962"/>
          </a:xfrm>
          <a:solidFill>
            <a:schemeClr val="tx2">
              <a:lumMod val="20000"/>
              <a:lumOff val="80000"/>
            </a:schemeClr>
          </a:solidFill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fontScale="90000"/>
          </a:bodyPr>
          <a:lstStyle/>
          <a:p>
            <a:r>
              <a:rPr lang="en-US"/>
              <a:t>What is Biotechnology</a:t>
            </a:r>
          </a:p>
        </p:txBody>
      </p:sp>
      <p:sp>
        <p:nvSpPr>
          <p:cNvPr id="2051" name="Content Placeholder 2"/>
          <p:cNvSpPr>
            <a:spLocks noGrp="1"/>
          </p:cNvSpPr>
          <p:nvPr>
            <p:ph idx="1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fontScale="92500" lnSpcReduction="10000"/>
          </a:bodyPr>
          <a:lstStyle/>
          <a:p>
            <a:pPr>
              <a:buFontTx/>
              <a:buNone/>
            </a:pPr>
            <a:r>
              <a:rPr lang="en-US"/>
              <a:t>Lab based class with assessments on skills.</a:t>
            </a:r>
          </a:p>
          <a:p>
            <a:pPr>
              <a:buFontTx/>
              <a:buNone/>
            </a:pPr>
            <a:r>
              <a:rPr lang="en-US"/>
              <a:t>Skills to be learned include:</a:t>
            </a:r>
            <a:endParaRPr lang="en-US">
              <a:cs typeface="Calibri"/>
            </a:endParaRPr>
          </a:p>
          <a:p>
            <a:r>
              <a:rPr lang="en-US"/>
              <a:t>Electrophoresis; PCR; Restriction fragmentation</a:t>
            </a:r>
            <a:endParaRPr lang="en-US">
              <a:cs typeface="Calibri"/>
            </a:endParaRPr>
          </a:p>
          <a:p>
            <a:r>
              <a:rPr lang="en-US" err="1"/>
              <a:t>Micropipetting</a:t>
            </a:r>
            <a:r>
              <a:rPr lang="en-US"/>
              <a:t> Certification; DNA extraction</a:t>
            </a:r>
            <a:endParaRPr lang="en-US">
              <a:cs typeface="Calibri"/>
            </a:endParaRPr>
          </a:p>
          <a:p>
            <a:r>
              <a:rPr lang="en-US"/>
              <a:t>Microscopy; Sterile</a:t>
            </a:r>
            <a:r>
              <a:rPr lang="en-US">
                <a:ea typeface="Calibri"/>
                <a:cs typeface="Calibri"/>
              </a:rPr>
              <a:t> technique</a:t>
            </a:r>
          </a:p>
          <a:p>
            <a:r>
              <a:rPr lang="en-US">
                <a:cs typeface="Calibri"/>
              </a:rPr>
              <a:t>Labs: Cheese; Antibiotic Resistance; GMO's; Molecular Rainbow; Foods on Mars; eDNA; Shark Attack DNA; Who's the Doggie Daddy?; Genotype to Phenotype PCR</a:t>
            </a:r>
            <a:endParaRPr lang="en-US">
              <a:ea typeface="Calibri"/>
              <a:cs typeface="Calibri"/>
            </a:endParaRPr>
          </a:p>
          <a:p>
            <a:pPr marL="0" indent="0">
              <a:buNone/>
            </a:pPr>
            <a:r>
              <a:rPr lang="en-US">
                <a:highlight>
                  <a:srgbClr val="FFFF00"/>
                </a:highlight>
                <a:cs typeface="Calibri"/>
              </a:rPr>
              <a:t>PREREQUISITES: Chemistry and Biology </a:t>
            </a:r>
            <a:endParaRPr lang="en-US">
              <a:highlight>
                <a:srgbClr val="FFFF00"/>
              </a:highlight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84679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3360">
        <p:fade/>
      </p:transition>
    </mc:Choice>
    <mc:Fallback xmlns="">
      <p:transition spd="med" advTm="4336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in a lab&#10;&#10;Description automatically generated">
            <a:extLst>
              <a:ext uri="{FF2B5EF4-FFF2-40B4-BE49-F238E27FC236}">
                <a16:creationId xmlns:a16="http://schemas.microsoft.com/office/drawing/2014/main" id="{531FCE62-9A88-A491-157D-EDF12DC604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75" r="33276" b="2"/>
          <a:stretch/>
        </p:blipFill>
        <p:spPr>
          <a:xfrm rot="5400000">
            <a:off x="2063739" y="-538016"/>
            <a:ext cx="4470867" cy="5546899"/>
          </a:xfrm>
          <a:prstGeom prst="rect">
            <a:avLst/>
          </a:prstGeom>
        </p:spPr>
      </p:pic>
      <p:pic>
        <p:nvPicPr>
          <p:cNvPr id="5" name="Content Placeholder 4" descr="A picture containing text, person, indoor, people&#10;&#10;Description automatically generated">
            <a:extLst>
              <a:ext uri="{FF2B5EF4-FFF2-40B4-BE49-F238E27FC236}">
                <a16:creationId xmlns:a16="http://schemas.microsoft.com/office/drawing/2014/main" id="{B0618E21-AD00-4BA8-F8AD-5871E76240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01"/>
          <a:stretch/>
        </p:blipFill>
        <p:spPr>
          <a:xfrm>
            <a:off x="7148423" y="-2"/>
            <a:ext cx="3516789" cy="2228757"/>
          </a:xfrm>
          <a:prstGeom prst="rect">
            <a:avLst/>
          </a:prstGeom>
        </p:spPr>
      </p:pic>
      <p:pic>
        <p:nvPicPr>
          <p:cNvPr id="2" name="Picture 1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EFFD2AB2-668F-7E7B-78FA-87859A80ADA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255" r="-6" b="15751"/>
          <a:stretch/>
        </p:blipFill>
        <p:spPr>
          <a:xfrm>
            <a:off x="7148504" y="2324139"/>
            <a:ext cx="3512199" cy="2133380"/>
          </a:xfrm>
          <a:prstGeom prst="rect">
            <a:avLst/>
          </a:prstGeom>
        </p:spPr>
      </p:pic>
      <p:pic>
        <p:nvPicPr>
          <p:cNvPr id="3" name="Picture 2" descr="A group of people sitting at a table in a classroom&#10;&#10;Description automatically generated">
            <a:extLst>
              <a:ext uri="{FF2B5EF4-FFF2-40B4-BE49-F238E27FC236}">
                <a16:creationId xmlns:a16="http://schemas.microsoft.com/office/drawing/2014/main" id="{A373F2EC-C02C-FE86-8211-F297C4A2B17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6" b="11961"/>
          <a:stretch/>
        </p:blipFill>
        <p:spPr>
          <a:xfrm>
            <a:off x="1521214" y="4566250"/>
            <a:ext cx="3470605" cy="2291750"/>
          </a:xfrm>
          <a:prstGeom prst="rect">
            <a:avLst/>
          </a:prstGeom>
        </p:spPr>
      </p:pic>
      <p:pic>
        <p:nvPicPr>
          <p:cNvPr id="7" name="Picture 6" descr="A group of people wearing masks&#10;&#10;Description automatically generated with medium confidence">
            <a:extLst>
              <a:ext uri="{FF2B5EF4-FFF2-40B4-BE49-F238E27FC236}">
                <a16:creationId xmlns:a16="http://schemas.microsoft.com/office/drawing/2014/main" id="{168AB382-B630-E286-9496-DA155B0A95C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83" r="1" b="1"/>
          <a:stretch/>
        </p:blipFill>
        <p:spPr>
          <a:xfrm>
            <a:off x="5059441" y="4566250"/>
            <a:ext cx="5596755" cy="229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1341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>
                <a:latin typeface="American Typewriter Std Med" pitchFamily="18" charset="0"/>
              </a:rPr>
              <a:t>Fall SMA Electives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picture containing text, indoor, cluttered&#10;&#10;Description automatically generated">
            <a:extLst>
              <a:ext uri="{FF2B5EF4-FFF2-40B4-BE49-F238E27FC236}">
                <a16:creationId xmlns:a16="http://schemas.microsoft.com/office/drawing/2014/main" id="{F1636D56-E0C3-42E4-254D-89AEBA14E56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625"/>
          <a:stretch/>
        </p:blipFill>
        <p:spPr>
          <a:xfrm rot="5400000">
            <a:off x="1824832" y="858043"/>
            <a:ext cx="3190875" cy="2827338"/>
          </a:xfrm>
          <a:prstGeom prst="rect">
            <a:avLst/>
          </a:prstGeom>
        </p:spPr>
      </p:pic>
      <p:pic>
        <p:nvPicPr>
          <p:cNvPr id="13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id="{9B7D36A5-4393-15C0-051E-41D30454447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12" r="8388"/>
          <a:stretch/>
        </p:blipFill>
        <p:spPr>
          <a:xfrm>
            <a:off x="4910138" y="676276"/>
            <a:ext cx="2825750" cy="3190875"/>
          </a:xfrm>
          <a:prstGeom prst="rect">
            <a:avLst/>
          </a:prstGeom>
        </p:spPr>
      </p:pic>
      <p:pic>
        <p:nvPicPr>
          <p:cNvPr id="17" name="Picture 16" descr="A picture containing person, indoor, person, food&#10;&#10;Description automatically generated">
            <a:extLst>
              <a:ext uri="{FF2B5EF4-FFF2-40B4-BE49-F238E27FC236}">
                <a16:creationId xmlns:a16="http://schemas.microsoft.com/office/drawing/2014/main" id="{95E539F3-9093-CC3A-37DC-E50906462C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8913" y="676276"/>
            <a:ext cx="2374900" cy="3190875"/>
          </a:xfrm>
          <a:prstGeom prst="rect">
            <a:avLst/>
          </a:prstGeom>
        </p:spPr>
      </p:pic>
      <p:pic>
        <p:nvPicPr>
          <p:cNvPr id="5" name="Picture 4" descr="A picture containing table, indoor, person, floor&#10;&#10;Description automatically generated">
            <a:extLst>
              <a:ext uri="{FF2B5EF4-FFF2-40B4-BE49-F238E27FC236}">
                <a16:creationId xmlns:a16="http://schemas.microsoft.com/office/drawing/2014/main" id="{58AF0265-C3C6-DF09-9BAD-9E2E98F9A9F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83" r="20531"/>
          <a:stretch/>
        </p:blipFill>
        <p:spPr>
          <a:xfrm>
            <a:off x="2006601" y="3940176"/>
            <a:ext cx="1992313" cy="2239963"/>
          </a:xfrm>
          <a:prstGeom prst="rect">
            <a:avLst/>
          </a:prstGeom>
        </p:spPr>
      </p:pic>
      <p:pic>
        <p:nvPicPr>
          <p:cNvPr id="11" name="Picture 10" descr="A picture containing text, person, people, table&#10;&#10;Description automatically generated">
            <a:extLst>
              <a:ext uri="{FF2B5EF4-FFF2-40B4-BE49-F238E27FC236}">
                <a16:creationId xmlns:a16="http://schemas.microsoft.com/office/drawing/2014/main" id="{13982E23-7A2D-4DEB-8A11-D6602913E90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6" r="31534"/>
          <a:stretch/>
        </p:blipFill>
        <p:spPr>
          <a:xfrm>
            <a:off x="4075114" y="3940176"/>
            <a:ext cx="1997075" cy="2239963"/>
          </a:xfrm>
          <a:prstGeom prst="rect">
            <a:avLst/>
          </a:prstGeom>
        </p:spPr>
      </p:pic>
      <p:pic>
        <p:nvPicPr>
          <p:cNvPr id="9" name="Picture 8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EB5E7427-84CC-1DFD-BEF1-1ED3A14A55C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20" r="20714"/>
          <a:stretch/>
        </p:blipFill>
        <p:spPr>
          <a:xfrm>
            <a:off x="6146800" y="3940176"/>
            <a:ext cx="1982788" cy="2239963"/>
          </a:xfrm>
          <a:prstGeom prst="rect">
            <a:avLst/>
          </a:prstGeom>
        </p:spPr>
      </p:pic>
      <p:pic>
        <p:nvPicPr>
          <p:cNvPr id="7" name="Picture 6" descr="A picture containing text, person, indoor, person&#10;&#10;Description automatically generated">
            <a:extLst>
              <a:ext uri="{FF2B5EF4-FFF2-40B4-BE49-F238E27FC236}">
                <a16:creationId xmlns:a16="http://schemas.microsoft.com/office/drawing/2014/main" id="{0113998B-4737-A120-F300-FE42EEA9F10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77" r="6223"/>
          <a:stretch/>
        </p:blipFill>
        <p:spPr>
          <a:xfrm>
            <a:off x="8202613" y="3940176"/>
            <a:ext cx="1981200" cy="2239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21758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98FD94-1101-4C68-92D9-CAEBE68ECE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8072" y="629268"/>
            <a:ext cx="4939868" cy="1286160"/>
          </a:xfrm>
        </p:spPr>
        <p:txBody>
          <a:bodyPr anchor="b">
            <a:normAutofit/>
          </a:bodyPr>
          <a:lstStyle/>
          <a:p>
            <a:r>
              <a:rPr lang="en-US">
                <a:cs typeface="Calibri"/>
              </a:rPr>
              <a:t>Math Logic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23A3DA-3BD9-434B-AD95-4F3B87811A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48074" y="2438401"/>
            <a:ext cx="4939867" cy="3785419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spcBef>
                <a:spcPct val="50000"/>
              </a:spcBef>
              <a:spcAft>
                <a:spcPct val="0"/>
              </a:spcAft>
              <a:buFont typeface="Arial,Sans-Serif" pitchFamily="34" charset="0"/>
            </a:pPr>
            <a:r>
              <a:rPr lang="en-US" sz="1700">
                <a:ea typeface="+mn-lt"/>
                <a:cs typeface="+mn-lt"/>
              </a:rPr>
              <a:t>Practice in writing proofs (Direct, Indirect, Mathematical Induction and Counterexample)</a:t>
            </a:r>
          </a:p>
          <a:p>
            <a:pPr>
              <a:spcBef>
                <a:spcPct val="50000"/>
              </a:spcBef>
              <a:spcAft>
                <a:spcPct val="0"/>
              </a:spcAft>
              <a:buFont typeface="Arial,Sans-Serif" pitchFamily="34" charset="0"/>
            </a:pPr>
            <a:r>
              <a:rPr lang="en-US" sz="1700">
                <a:ea typeface="+mn-lt"/>
                <a:cs typeface="+mn-lt"/>
              </a:rPr>
              <a:t>Number and set theory</a:t>
            </a:r>
          </a:p>
          <a:p>
            <a:pPr>
              <a:spcBef>
                <a:spcPct val="50000"/>
              </a:spcBef>
              <a:spcAft>
                <a:spcPct val="0"/>
              </a:spcAft>
              <a:buFont typeface="Arial,Sans-Serif" pitchFamily="34" charset="0"/>
            </a:pPr>
            <a:r>
              <a:rPr lang="en-US" sz="1700">
                <a:ea typeface="+mn-lt"/>
                <a:cs typeface="+mn-lt"/>
              </a:rPr>
              <a:t>Division Algorithm</a:t>
            </a:r>
          </a:p>
          <a:p>
            <a:pPr>
              <a:spcBef>
                <a:spcPct val="50000"/>
              </a:spcBef>
              <a:spcAft>
                <a:spcPct val="0"/>
              </a:spcAft>
              <a:buFont typeface="Arial,Sans-Serif" pitchFamily="34" charset="0"/>
            </a:pPr>
            <a:r>
              <a:rPr lang="en-US" sz="1700">
                <a:ea typeface="+mn-lt"/>
                <a:cs typeface="+mn-lt"/>
              </a:rPr>
              <a:t>Ordinary Differential Equations of order one and two.</a:t>
            </a:r>
          </a:p>
          <a:p>
            <a:pPr>
              <a:spcBef>
                <a:spcPct val="50000"/>
              </a:spcBef>
              <a:spcAft>
                <a:spcPct val="0"/>
              </a:spcAft>
            </a:pPr>
            <a:r>
              <a:rPr lang="en-US" sz="1700">
                <a:latin typeface="Arial"/>
                <a:cs typeface="Arial"/>
              </a:rPr>
              <a:t>A blend of theory, application, and computation.</a:t>
            </a:r>
          </a:p>
          <a:p>
            <a:pPr>
              <a:spcBef>
                <a:spcPct val="50000"/>
              </a:spcBef>
              <a:spcAft>
                <a:spcPct val="0"/>
              </a:spcAft>
            </a:pPr>
            <a:r>
              <a:rPr lang="en-US" sz="1700">
                <a:latin typeface="Arial"/>
                <a:cs typeface="Arial"/>
              </a:rPr>
              <a:t>Enrollment is Calculus is required!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42238A2-3203-410E-8564-6B45B7E640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458" r="24534" b="-1"/>
          <a:stretch/>
        </p:blipFill>
        <p:spPr>
          <a:xfrm>
            <a:off x="1524021" y="10"/>
            <a:ext cx="3476673" cy="6857990"/>
          </a:xfrm>
          <a:prstGeom prst="rect">
            <a:avLst/>
          </a:prstGeom>
          <a:effectLst/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334700" y="2115117"/>
            <a:ext cx="473202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187713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2" y="30889"/>
            <a:ext cx="7061003" cy="6858000"/>
          </a:xfrm>
          <a:custGeom>
            <a:avLst/>
            <a:gdLst/>
            <a:ahLst/>
            <a:cxnLst/>
            <a:rect l="l" t="t" r="r" b="b"/>
            <a:pathLst>
              <a:path w="7531737" h="7315200">
                <a:moveTo>
                  <a:pt x="0" y="7315200"/>
                </a:moveTo>
                <a:lnTo>
                  <a:pt x="7531737" y="7315200"/>
                </a:lnTo>
                <a:lnTo>
                  <a:pt x="7531737" y="0"/>
                </a:lnTo>
                <a:lnTo>
                  <a:pt x="0" y="0"/>
                </a:lnTo>
                <a:lnTo>
                  <a:pt x="0" y="731520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857250" rtl="0" eaLnBrk="1" latinLnBrk="0" hangingPunct="1"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28625" algn="l" defTabSz="857250" rtl="0" eaLnBrk="1" latinLnBrk="0" hangingPunct="1"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algn="l" defTabSz="857250" rtl="0" eaLnBrk="1" latinLnBrk="0" hangingPunct="1"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5875" algn="l" defTabSz="857250" rtl="0" eaLnBrk="1" latinLnBrk="0" hangingPunct="1"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14500" algn="l" defTabSz="857250" rtl="0" eaLnBrk="1" latinLnBrk="0" hangingPunct="1"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43125" algn="l" defTabSz="857250" rtl="0" eaLnBrk="1" latinLnBrk="0" hangingPunct="1"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71750" algn="l" defTabSz="857250" rtl="0" eaLnBrk="1" latinLnBrk="0" hangingPunct="1"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00375" algn="l" defTabSz="857250" rtl="0" eaLnBrk="1" latinLnBrk="0" hangingPunct="1"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29000" algn="l" defTabSz="857250" rtl="0" eaLnBrk="1" latinLnBrk="0" hangingPunct="1"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583"/>
          </a:p>
        </p:txBody>
      </p:sp>
      <p:sp>
        <p:nvSpPr>
          <p:cNvPr id="3" name="Freeform 3"/>
          <p:cNvSpPr/>
          <p:nvPr/>
        </p:nvSpPr>
        <p:spPr>
          <a:xfrm>
            <a:off x="863518" y="2316483"/>
            <a:ext cx="958358" cy="1746439"/>
          </a:xfrm>
          <a:custGeom>
            <a:avLst/>
            <a:gdLst/>
            <a:ahLst/>
            <a:cxnLst/>
            <a:rect l="l" t="t" r="r" b="b"/>
            <a:pathLst>
              <a:path w="1022249" h="1862868">
                <a:moveTo>
                  <a:pt x="0" y="0"/>
                </a:moveTo>
                <a:lnTo>
                  <a:pt x="1022249" y="0"/>
                </a:lnTo>
                <a:lnTo>
                  <a:pt x="1022249" y="1862868"/>
                </a:lnTo>
                <a:lnTo>
                  <a:pt x="0" y="18628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857250" rtl="0" eaLnBrk="1" latinLnBrk="0" hangingPunct="1"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28625" algn="l" defTabSz="857250" rtl="0" eaLnBrk="1" latinLnBrk="0" hangingPunct="1"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algn="l" defTabSz="857250" rtl="0" eaLnBrk="1" latinLnBrk="0" hangingPunct="1"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5875" algn="l" defTabSz="857250" rtl="0" eaLnBrk="1" latinLnBrk="0" hangingPunct="1"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14500" algn="l" defTabSz="857250" rtl="0" eaLnBrk="1" latinLnBrk="0" hangingPunct="1"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43125" algn="l" defTabSz="857250" rtl="0" eaLnBrk="1" latinLnBrk="0" hangingPunct="1"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71750" algn="l" defTabSz="857250" rtl="0" eaLnBrk="1" latinLnBrk="0" hangingPunct="1"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00375" algn="l" defTabSz="857250" rtl="0" eaLnBrk="1" latinLnBrk="0" hangingPunct="1"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29000" algn="l" defTabSz="857250" rtl="0" eaLnBrk="1" latinLnBrk="0" hangingPunct="1"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583"/>
          </a:p>
        </p:txBody>
      </p:sp>
      <p:sp>
        <p:nvSpPr>
          <p:cNvPr id="4" name="Freeform 4"/>
          <p:cNvSpPr/>
          <p:nvPr/>
        </p:nvSpPr>
        <p:spPr>
          <a:xfrm>
            <a:off x="3978426" y="4772123"/>
            <a:ext cx="1590902" cy="1923880"/>
          </a:xfrm>
          <a:custGeom>
            <a:avLst/>
            <a:gdLst/>
            <a:ahLst/>
            <a:cxnLst/>
            <a:rect l="l" t="t" r="r" b="b"/>
            <a:pathLst>
              <a:path w="1627577" h="1923281">
                <a:moveTo>
                  <a:pt x="0" y="0"/>
                </a:moveTo>
                <a:lnTo>
                  <a:pt x="1627577" y="0"/>
                </a:lnTo>
                <a:lnTo>
                  <a:pt x="1627577" y="1923282"/>
                </a:lnTo>
                <a:lnTo>
                  <a:pt x="0" y="192328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857250" rtl="0" eaLnBrk="1" latinLnBrk="0" hangingPunct="1"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28625" algn="l" defTabSz="857250" rtl="0" eaLnBrk="1" latinLnBrk="0" hangingPunct="1"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algn="l" defTabSz="857250" rtl="0" eaLnBrk="1" latinLnBrk="0" hangingPunct="1"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5875" algn="l" defTabSz="857250" rtl="0" eaLnBrk="1" latinLnBrk="0" hangingPunct="1"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14500" algn="l" defTabSz="857250" rtl="0" eaLnBrk="1" latinLnBrk="0" hangingPunct="1"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43125" algn="l" defTabSz="857250" rtl="0" eaLnBrk="1" latinLnBrk="0" hangingPunct="1"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71750" algn="l" defTabSz="857250" rtl="0" eaLnBrk="1" latinLnBrk="0" hangingPunct="1"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00375" algn="l" defTabSz="857250" rtl="0" eaLnBrk="1" latinLnBrk="0" hangingPunct="1"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29000" algn="l" defTabSz="857250" rtl="0" eaLnBrk="1" latinLnBrk="0" hangingPunct="1"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583"/>
          </a:p>
        </p:txBody>
      </p:sp>
      <p:sp>
        <p:nvSpPr>
          <p:cNvPr id="5" name="Freeform 5"/>
          <p:cNvSpPr/>
          <p:nvPr/>
        </p:nvSpPr>
        <p:spPr>
          <a:xfrm>
            <a:off x="3134312" y="5459590"/>
            <a:ext cx="1195718" cy="1403682"/>
          </a:xfrm>
          <a:custGeom>
            <a:avLst/>
            <a:gdLst/>
            <a:ahLst/>
            <a:cxnLst/>
            <a:rect l="l" t="t" r="r" b="b"/>
            <a:pathLst>
              <a:path w="1166399" h="1378315">
                <a:moveTo>
                  <a:pt x="0" y="0"/>
                </a:moveTo>
                <a:lnTo>
                  <a:pt x="1166398" y="0"/>
                </a:lnTo>
                <a:lnTo>
                  <a:pt x="1166398" y="1378315"/>
                </a:lnTo>
                <a:lnTo>
                  <a:pt x="0" y="137831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857250" rtl="0" eaLnBrk="1" latinLnBrk="0" hangingPunct="1"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28625" algn="l" defTabSz="857250" rtl="0" eaLnBrk="1" latinLnBrk="0" hangingPunct="1"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algn="l" defTabSz="857250" rtl="0" eaLnBrk="1" latinLnBrk="0" hangingPunct="1"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5875" algn="l" defTabSz="857250" rtl="0" eaLnBrk="1" latinLnBrk="0" hangingPunct="1"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14500" algn="l" defTabSz="857250" rtl="0" eaLnBrk="1" latinLnBrk="0" hangingPunct="1"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43125" algn="l" defTabSz="857250" rtl="0" eaLnBrk="1" latinLnBrk="0" hangingPunct="1"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71750" algn="l" defTabSz="857250" rtl="0" eaLnBrk="1" latinLnBrk="0" hangingPunct="1"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00375" algn="l" defTabSz="857250" rtl="0" eaLnBrk="1" latinLnBrk="0" hangingPunct="1"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29000" algn="l" defTabSz="857250" rtl="0" eaLnBrk="1" latinLnBrk="0" hangingPunct="1"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583"/>
          </a:p>
        </p:txBody>
      </p:sp>
      <p:sp>
        <p:nvSpPr>
          <p:cNvPr id="6" name="Freeform 6"/>
          <p:cNvSpPr/>
          <p:nvPr/>
        </p:nvSpPr>
        <p:spPr>
          <a:xfrm>
            <a:off x="2284331" y="3135803"/>
            <a:ext cx="1943187" cy="1501112"/>
          </a:xfrm>
          <a:custGeom>
            <a:avLst/>
            <a:gdLst/>
            <a:ahLst/>
            <a:cxnLst/>
            <a:rect l="l" t="t" r="r" b="b"/>
            <a:pathLst>
              <a:path w="2072733" h="1601186">
                <a:moveTo>
                  <a:pt x="0" y="0"/>
                </a:moveTo>
                <a:lnTo>
                  <a:pt x="2072733" y="0"/>
                </a:lnTo>
                <a:lnTo>
                  <a:pt x="2072733" y="1601187"/>
                </a:lnTo>
                <a:lnTo>
                  <a:pt x="0" y="160118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857250" rtl="0" eaLnBrk="1" latinLnBrk="0" hangingPunct="1"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28625" algn="l" defTabSz="857250" rtl="0" eaLnBrk="1" latinLnBrk="0" hangingPunct="1"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algn="l" defTabSz="857250" rtl="0" eaLnBrk="1" latinLnBrk="0" hangingPunct="1"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5875" algn="l" defTabSz="857250" rtl="0" eaLnBrk="1" latinLnBrk="0" hangingPunct="1"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14500" algn="l" defTabSz="857250" rtl="0" eaLnBrk="1" latinLnBrk="0" hangingPunct="1"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43125" algn="l" defTabSz="857250" rtl="0" eaLnBrk="1" latinLnBrk="0" hangingPunct="1"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71750" algn="l" defTabSz="857250" rtl="0" eaLnBrk="1" latinLnBrk="0" hangingPunct="1"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00375" algn="l" defTabSz="857250" rtl="0" eaLnBrk="1" latinLnBrk="0" hangingPunct="1"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29000" algn="l" defTabSz="857250" rtl="0" eaLnBrk="1" latinLnBrk="0" hangingPunct="1"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583"/>
          </a:p>
        </p:txBody>
      </p:sp>
      <p:sp>
        <p:nvSpPr>
          <p:cNvPr id="7" name="Freeform 7"/>
          <p:cNvSpPr/>
          <p:nvPr/>
        </p:nvSpPr>
        <p:spPr>
          <a:xfrm>
            <a:off x="864220" y="4615179"/>
            <a:ext cx="1610310" cy="2236541"/>
          </a:xfrm>
          <a:custGeom>
            <a:avLst/>
            <a:gdLst/>
            <a:ahLst/>
            <a:cxnLst/>
            <a:rect l="l" t="t" r="r" b="b"/>
            <a:pathLst>
              <a:path w="1717664" h="2385644">
                <a:moveTo>
                  <a:pt x="0" y="0"/>
                </a:moveTo>
                <a:lnTo>
                  <a:pt x="1717664" y="0"/>
                </a:lnTo>
                <a:lnTo>
                  <a:pt x="1717664" y="2385644"/>
                </a:lnTo>
                <a:lnTo>
                  <a:pt x="0" y="238564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857250" rtl="0" eaLnBrk="1" latinLnBrk="0" hangingPunct="1"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28625" algn="l" defTabSz="857250" rtl="0" eaLnBrk="1" latinLnBrk="0" hangingPunct="1"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algn="l" defTabSz="857250" rtl="0" eaLnBrk="1" latinLnBrk="0" hangingPunct="1"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5875" algn="l" defTabSz="857250" rtl="0" eaLnBrk="1" latinLnBrk="0" hangingPunct="1"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14500" algn="l" defTabSz="857250" rtl="0" eaLnBrk="1" latinLnBrk="0" hangingPunct="1"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43125" algn="l" defTabSz="857250" rtl="0" eaLnBrk="1" latinLnBrk="0" hangingPunct="1"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71750" algn="l" defTabSz="857250" rtl="0" eaLnBrk="1" latinLnBrk="0" hangingPunct="1"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00375" algn="l" defTabSz="857250" rtl="0" eaLnBrk="1" latinLnBrk="0" hangingPunct="1"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29000" algn="l" defTabSz="857250" rtl="0" eaLnBrk="1" latinLnBrk="0" hangingPunct="1"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583"/>
          </a:p>
        </p:txBody>
      </p:sp>
      <p:sp>
        <p:nvSpPr>
          <p:cNvPr id="8" name="Freeform 8"/>
          <p:cNvSpPr/>
          <p:nvPr/>
        </p:nvSpPr>
        <p:spPr>
          <a:xfrm>
            <a:off x="9285323" y="2764391"/>
            <a:ext cx="2906677" cy="4068744"/>
          </a:xfrm>
          <a:custGeom>
            <a:avLst/>
            <a:gdLst/>
            <a:ahLst/>
            <a:cxnLst/>
            <a:rect l="l" t="t" r="r" b="b"/>
            <a:pathLst>
              <a:path w="2931949" h="4032716">
                <a:moveTo>
                  <a:pt x="0" y="0"/>
                </a:moveTo>
                <a:lnTo>
                  <a:pt x="2931949" y="0"/>
                </a:lnTo>
                <a:lnTo>
                  <a:pt x="2931949" y="4032715"/>
                </a:lnTo>
                <a:lnTo>
                  <a:pt x="0" y="4032715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857250" rtl="0" eaLnBrk="1" latinLnBrk="0" hangingPunct="1"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28625" algn="l" defTabSz="857250" rtl="0" eaLnBrk="1" latinLnBrk="0" hangingPunct="1"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algn="l" defTabSz="857250" rtl="0" eaLnBrk="1" latinLnBrk="0" hangingPunct="1"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5875" algn="l" defTabSz="857250" rtl="0" eaLnBrk="1" latinLnBrk="0" hangingPunct="1"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14500" algn="l" defTabSz="857250" rtl="0" eaLnBrk="1" latinLnBrk="0" hangingPunct="1"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43125" algn="l" defTabSz="857250" rtl="0" eaLnBrk="1" latinLnBrk="0" hangingPunct="1"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71750" algn="l" defTabSz="857250" rtl="0" eaLnBrk="1" latinLnBrk="0" hangingPunct="1"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00375" algn="l" defTabSz="857250" rtl="0" eaLnBrk="1" latinLnBrk="0" hangingPunct="1"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29000" algn="l" defTabSz="857250" rtl="0" eaLnBrk="1" latinLnBrk="0" hangingPunct="1"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583"/>
          </a:p>
        </p:txBody>
      </p:sp>
      <p:sp>
        <p:nvSpPr>
          <p:cNvPr id="9" name="TextBox 9"/>
          <p:cNvSpPr txBox="1"/>
          <p:nvPr/>
        </p:nvSpPr>
        <p:spPr>
          <a:xfrm>
            <a:off x="3729177" y="1549952"/>
            <a:ext cx="5919952" cy="31758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857250" rtl="0" eaLnBrk="1" latinLnBrk="0" hangingPunct="1"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28625" algn="l" defTabSz="857250" rtl="0" eaLnBrk="1" latinLnBrk="0" hangingPunct="1"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algn="l" defTabSz="857250" rtl="0" eaLnBrk="1" latinLnBrk="0" hangingPunct="1"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5875" algn="l" defTabSz="857250" rtl="0" eaLnBrk="1" latinLnBrk="0" hangingPunct="1"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14500" algn="l" defTabSz="857250" rtl="0" eaLnBrk="1" latinLnBrk="0" hangingPunct="1"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43125" algn="l" defTabSz="857250" rtl="0" eaLnBrk="1" latinLnBrk="0" hangingPunct="1"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71750" algn="l" defTabSz="857250" rtl="0" eaLnBrk="1" latinLnBrk="0" hangingPunct="1"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00375" algn="l" defTabSz="857250" rtl="0" eaLnBrk="1" latinLnBrk="0" hangingPunct="1"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29000" algn="l" defTabSz="857250" rtl="0" eaLnBrk="1" latinLnBrk="0" hangingPunct="1"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3805"/>
              </a:lnSpc>
            </a:pPr>
            <a:r>
              <a:rPr lang="en-US" sz="2700">
                <a:solidFill>
                  <a:srgbClr val="064635"/>
                </a:solidFill>
                <a:latin typeface="Aptos"/>
                <a:ea typeface="Canva Sans"/>
                <a:cs typeface="Canva Sans"/>
                <a:sym typeface="Canva Sans"/>
              </a:rPr>
              <a:t>Evolution of animals</a:t>
            </a:r>
            <a:endParaRPr lang="en-US" sz="2700">
              <a:solidFill>
                <a:srgbClr val="064635"/>
              </a:solidFill>
              <a:latin typeface="Aptos"/>
              <a:ea typeface="Canva Sans"/>
              <a:cs typeface="Canva Sans"/>
            </a:endParaRPr>
          </a:p>
          <a:p>
            <a:pPr algn="ctr">
              <a:lnSpc>
                <a:spcPts val="3805"/>
              </a:lnSpc>
            </a:pPr>
            <a:r>
              <a:rPr lang="en-US" sz="2700">
                <a:solidFill>
                  <a:srgbClr val="064635"/>
                </a:solidFill>
                <a:latin typeface="Aptos"/>
                <a:ea typeface="Canva Sans"/>
                <a:cs typeface="Canva Sans"/>
                <a:sym typeface="Canva Sans"/>
              </a:rPr>
              <a:t>Phylogenetic relationships</a:t>
            </a:r>
            <a:endParaRPr lang="en-US" sz="2700">
              <a:solidFill>
                <a:srgbClr val="064635"/>
              </a:solidFill>
              <a:latin typeface="Aptos"/>
              <a:ea typeface="Canva Sans"/>
              <a:cs typeface="Canva Sans"/>
            </a:endParaRPr>
          </a:p>
          <a:p>
            <a:pPr algn="ctr">
              <a:lnSpc>
                <a:spcPts val="3805"/>
              </a:lnSpc>
            </a:pPr>
            <a:r>
              <a:rPr lang="en-US" sz="2700">
                <a:solidFill>
                  <a:srgbClr val="064635"/>
                </a:solidFill>
                <a:latin typeface="Aptos"/>
                <a:ea typeface="Canva Sans"/>
                <a:cs typeface="Canva Sans"/>
                <a:sym typeface="Canva Sans"/>
              </a:rPr>
              <a:t>Anatomy and physiology organisms in the Kingdom Animalia</a:t>
            </a:r>
            <a:endParaRPr lang="en-US" sz="2700">
              <a:solidFill>
                <a:srgbClr val="064635"/>
              </a:solidFill>
              <a:latin typeface="Aptos"/>
              <a:ea typeface="Canva Sans"/>
              <a:cs typeface="Canva Sans"/>
            </a:endParaRPr>
          </a:p>
          <a:p>
            <a:pPr algn="ctr">
              <a:lnSpc>
                <a:spcPts val="787"/>
              </a:lnSpc>
            </a:pPr>
            <a:endParaRPr lang="en-US" sz="2700">
              <a:solidFill>
                <a:srgbClr val="064635"/>
              </a:solidFill>
              <a:latin typeface="Aptos"/>
              <a:ea typeface="Canva Sans"/>
              <a:cs typeface="Canva Sans"/>
            </a:endParaRPr>
          </a:p>
          <a:p>
            <a:pPr algn="ctr">
              <a:lnSpc>
                <a:spcPts val="3674"/>
              </a:lnSpc>
            </a:pPr>
            <a:r>
              <a:rPr lang="en-US" sz="2600">
                <a:solidFill>
                  <a:srgbClr val="064635"/>
                </a:solidFill>
                <a:latin typeface="Aptos"/>
                <a:ea typeface="Canva Sans"/>
                <a:cs typeface="Canva Sans"/>
                <a:sym typeface="Canva Sans"/>
              </a:rPr>
              <a:t>but also...</a:t>
            </a:r>
            <a:endParaRPr lang="en-US" sz="2600">
              <a:solidFill>
                <a:srgbClr val="064635"/>
              </a:solidFill>
              <a:latin typeface="Aptos"/>
              <a:ea typeface="Canva Sans"/>
              <a:cs typeface="Canva Sans"/>
            </a:endParaRPr>
          </a:p>
          <a:p>
            <a:pPr algn="ctr">
              <a:lnSpc>
                <a:spcPts val="5380"/>
              </a:lnSpc>
            </a:pPr>
            <a:r>
              <a:rPr lang="en-US" sz="4000" b="1">
                <a:solidFill>
                  <a:srgbClr val="064635"/>
                </a:solidFill>
                <a:latin typeface="Aptos"/>
                <a:ea typeface="Canva Sans"/>
                <a:cs typeface="Canva Sans"/>
                <a:sym typeface="Canva Sans"/>
              </a:rPr>
              <a:t>dissections! </a:t>
            </a:r>
            <a:endParaRPr lang="en-US" sz="4000" b="1">
              <a:solidFill>
                <a:srgbClr val="064635"/>
              </a:solidFill>
              <a:latin typeface="Aptos"/>
              <a:ea typeface="Canva Sans"/>
              <a:cs typeface="Canva Sans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7762548" y="32622"/>
            <a:ext cx="4280771" cy="12567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857250" rtl="0" eaLnBrk="1" latinLnBrk="0" hangingPunct="1"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28625" algn="l" defTabSz="857250" rtl="0" eaLnBrk="1" latinLnBrk="0" hangingPunct="1"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algn="l" defTabSz="857250" rtl="0" eaLnBrk="1" latinLnBrk="0" hangingPunct="1"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5875" algn="l" defTabSz="857250" rtl="0" eaLnBrk="1" latinLnBrk="0" hangingPunct="1"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14500" algn="l" defTabSz="857250" rtl="0" eaLnBrk="1" latinLnBrk="0" hangingPunct="1"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43125" algn="l" defTabSz="857250" rtl="0" eaLnBrk="1" latinLnBrk="0" hangingPunct="1"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71750" algn="l" defTabSz="857250" rtl="0" eaLnBrk="1" latinLnBrk="0" hangingPunct="1"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00375" algn="l" defTabSz="857250" rtl="0" eaLnBrk="1" latinLnBrk="0" hangingPunct="1"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29000" algn="l" defTabSz="857250" rtl="0" eaLnBrk="1" latinLnBrk="0" hangingPunct="1"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9843"/>
              </a:lnSpc>
            </a:pPr>
            <a:r>
              <a:rPr lang="en-US" sz="8800" b="1">
                <a:solidFill>
                  <a:srgbClr val="519259"/>
                </a:solidFill>
                <a:latin typeface="Aptos"/>
                <a:ea typeface="Genty Sans"/>
                <a:cs typeface="Genty Sans"/>
                <a:sym typeface="Genty Sans"/>
              </a:rPr>
              <a:t>Zoology</a:t>
            </a:r>
            <a:endParaRPr lang="en-US" sz="8800" b="1">
              <a:solidFill>
                <a:srgbClr val="519259"/>
              </a:solidFill>
              <a:latin typeface="Aptos"/>
              <a:ea typeface="Genty Sans"/>
              <a:cs typeface="Genty Sans"/>
            </a:endParaRPr>
          </a:p>
        </p:txBody>
      </p:sp>
    </p:spTree>
    <p:extLst>
      <p:ext uri="{BB962C8B-B14F-4D97-AF65-F5344CB8AC3E}">
        <p14:creationId xmlns:p14="http://schemas.microsoft.com/office/powerpoint/2010/main" val="2432873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00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241883" y="-253670"/>
            <a:ext cx="137072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2192730" y="422146"/>
            <a:ext cx="484026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9056611" y="655140"/>
            <a:ext cx="515604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541482" y="1"/>
            <a:ext cx="2126518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506258" y="6115502"/>
            <a:ext cx="1120884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227061" y="6453144"/>
            <a:ext cx="611177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82544504"/>
              </p:ext>
            </p:extLst>
          </p:nvPr>
        </p:nvGraphicFramePr>
        <p:xfrm>
          <a:off x="2528438" y="1216151"/>
          <a:ext cx="7135124" cy="4878324"/>
        </p:xfrm>
        <a:graphic>
          <a:graphicData uri="http://schemas.openxmlformats.org/drawingml/2006/table">
            <a:tbl>
              <a:tblPr firstRow="1" firstCol="1" bandRow="1">
                <a:tableStyleId>{B301B821-A1FF-4177-AEE7-76D212191A09}</a:tableStyleId>
              </a:tblPr>
              <a:tblGrid>
                <a:gridCol w="71351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5321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300" b="1">
                          <a:solidFill>
                            <a:srgbClr val="FFFFFF"/>
                          </a:solidFill>
                          <a:effectLst/>
                          <a:latin typeface="Garamond"/>
                          <a:ea typeface="Calibri"/>
                          <a:cs typeface="Times New Roman"/>
                        </a:rPr>
                        <a:t>Fall 2026-27</a:t>
                      </a:r>
                      <a:endParaRPr lang="en-US" sz="2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4298" marR="94298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321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300">
                          <a:effectLst/>
                          <a:latin typeface="Garamond" pitchFamily="18" charset="0"/>
                          <a:ea typeface="Calibri"/>
                          <a:cs typeface="Times New Roman"/>
                        </a:rPr>
                        <a:t>Linear Algebra</a:t>
                      </a:r>
                    </a:p>
                  </a:txBody>
                  <a:tcPr marL="94298" marR="94298" marT="0" marB="0" anchor="ctr"/>
                </a:tc>
                <a:extLst>
                  <a:ext uri="{0D108BD9-81ED-4DB2-BD59-A6C34878D82A}">
                    <a16:rowId xmlns:a16="http://schemas.microsoft.com/office/drawing/2014/main" val="1655002514"/>
                  </a:ext>
                </a:extLst>
              </a:tr>
              <a:tr h="55321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300">
                          <a:effectLst/>
                          <a:latin typeface="Garamond" pitchFamily="18" charset="0"/>
                          <a:ea typeface="Calibri"/>
                          <a:cs typeface="Times New Roman"/>
                        </a:rPr>
                        <a:t>Algorithm Development for Applications</a:t>
                      </a:r>
                    </a:p>
                  </a:txBody>
                  <a:tcPr marL="94298" marR="94298" marT="0" marB="0" anchor="ctr"/>
                </a:tc>
                <a:extLst>
                  <a:ext uri="{0D108BD9-81ED-4DB2-BD59-A6C34878D82A}">
                    <a16:rowId xmlns:a16="http://schemas.microsoft.com/office/drawing/2014/main" val="682342767"/>
                  </a:ext>
                </a:extLst>
              </a:tr>
              <a:tr h="55321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300">
                          <a:effectLst/>
                          <a:latin typeface="Garamond"/>
                          <a:ea typeface="Calibri"/>
                          <a:cs typeface="Times New Roman"/>
                        </a:rPr>
                        <a:t>Organic Chemistry</a:t>
                      </a:r>
                    </a:p>
                  </a:txBody>
                  <a:tcPr marL="94298" marR="94298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5321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300">
                          <a:effectLst/>
                          <a:latin typeface="Garamond"/>
                          <a:ea typeface="Calibri"/>
                          <a:cs typeface="Times New Roman"/>
                        </a:rPr>
                        <a:t>Research Methods in STEM</a:t>
                      </a:r>
                    </a:p>
                  </a:txBody>
                  <a:tcPr marL="94298" marR="94298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5321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300">
                          <a:effectLst/>
                          <a:latin typeface="Garamond"/>
                          <a:ea typeface="Calibri"/>
                          <a:cs typeface="Times New Roman"/>
                        </a:rPr>
                        <a:t>Pre-Engineering</a:t>
                      </a:r>
                    </a:p>
                  </a:txBody>
                  <a:tcPr marL="94298" marR="94298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5321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300">
                          <a:effectLst/>
                          <a:latin typeface="Garamond"/>
                          <a:ea typeface="Calibri"/>
                          <a:cs typeface="Times New Roman"/>
                        </a:rPr>
                        <a:t>Kinesiology  </a:t>
                      </a:r>
                    </a:p>
                  </a:txBody>
                  <a:tcPr marL="94298" marR="94298" marT="0" marB="0" anchor="ctr"/>
                </a:tc>
                <a:extLst>
                  <a:ext uri="{0D108BD9-81ED-4DB2-BD59-A6C34878D82A}">
                    <a16:rowId xmlns:a16="http://schemas.microsoft.com/office/drawing/2014/main" val="3912627854"/>
                  </a:ext>
                </a:extLst>
              </a:tr>
              <a:tr h="55321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300">
                          <a:effectLst/>
                          <a:latin typeface="Garamond" pitchFamily="18" charset="0"/>
                          <a:ea typeface="Calibri"/>
                          <a:cs typeface="Times New Roman"/>
                        </a:rPr>
                        <a:t>Robotics</a:t>
                      </a:r>
                    </a:p>
                  </a:txBody>
                  <a:tcPr marL="94298" marR="94298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06869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ORGANIC  CHEMISTRY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/>
          <a:stretch>
            <a:fillRect/>
          </a:stretch>
        </p:blipFill>
        <p:spPr bwMode="auto">
          <a:xfrm>
            <a:off x="609600" y="2139673"/>
            <a:ext cx="5384800" cy="3447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7B63D3B-1F7B-4089-AABA-F4F1F8C6B3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Nonmetallic Compounds of C and H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/>
          <a:stretch>
            <a:fillRect/>
          </a:stretch>
        </p:blipFill>
        <p:spPr bwMode="auto">
          <a:xfrm>
            <a:off x="1797050" y="2458244"/>
            <a:ext cx="3009900" cy="280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600201"/>
            <a:ext cx="4191000" cy="4525963"/>
          </a:xfrm>
        </p:spPr>
        <p:txBody>
          <a:bodyPr/>
          <a:lstStyle/>
          <a:p>
            <a:pPr>
              <a:buNone/>
            </a:pPr>
            <a:r>
              <a:rPr lang="en-US" sz="3200"/>
              <a:t>Chemistry of functional groups, including:</a:t>
            </a:r>
          </a:p>
          <a:p>
            <a:pPr lvl="1"/>
            <a:r>
              <a:rPr lang="en-US" sz="3200"/>
              <a:t> </a:t>
            </a:r>
            <a:r>
              <a:rPr lang="en-US" sz="2800">
                <a:solidFill>
                  <a:srgbClr val="FF0000"/>
                </a:solidFill>
              </a:rPr>
              <a:t>alcohols</a:t>
            </a:r>
          </a:p>
          <a:p>
            <a:pPr lvl="1"/>
            <a:r>
              <a:rPr lang="en-US" sz="2800"/>
              <a:t> </a:t>
            </a:r>
            <a:r>
              <a:rPr lang="en-US" sz="2800" err="1">
                <a:solidFill>
                  <a:srgbClr val="FF0000"/>
                </a:solidFill>
              </a:rPr>
              <a:t>aldehydes</a:t>
            </a:r>
            <a:endParaRPr lang="en-US" sz="2800">
              <a:solidFill>
                <a:srgbClr val="FF0000"/>
              </a:solidFill>
            </a:endParaRPr>
          </a:p>
          <a:p>
            <a:pPr lvl="1"/>
            <a:r>
              <a:rPr lang="en-US" sz="2800"/>
              <a:t> </a:t>
            </a:r>
            <a:r>
              <a:rPr lang="en-US" sz="2800" err="1">
                <a:solidFill>
                  <a:srgbClr val="FF0000"/>
                </a:solidFill>
              </a:rPr>
              <a:t>ketones</a:t>
            </a:r>
            <a:endParaRPr lang="en-US" sz="2800">
              <a:solidFill>
                <a:srgbClr val="FF0000"/>
              </a:solidFill>
            </a:endParaRPr>
          </a:p>
          <a:p>
            <a:pPr lvl="1"/>
            <a:r>
              <a:rPr lang="en-US" sz="2800"/>
              <a:t> </a:t>
            </a:r>
            <a:r>
              <a:rPr lang="en-US" sz="2800">
                <a:solidFill>
                  <a:srgbClr val="FF0000"/>
                </a:solidFill>
              </a:rPr>
              <a:t>acids</a:t>
            </a:r>
          </a:p>
          <a:p>
            <a:pPr lvl="1"/>
            <a:r>
              <a:rPr lang="en-US" sz="2800"/>
              <a:t> </a:t>
            </a:r>
            <a:r>
              <a:rPr lang="en-US" sz="2800">
                <a:solidFill>
                  <a:srgbClr val="FF0000"/>
                </a:solidFill>
              </a:rPr>
              <a:t>amines</a:t>
            </a: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DC9D8DC-3C39-4EDA-B308-AB89CD70C9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2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981200" y="130864"/>
            <a:ext cx="8229600" cy="1143000"/>
          </a:xfrm>
        </p:spPr>
        <p:txBody>
          <a:bodyPr/>
          <a:lstStyle/>
          <a:p>
            <a:r>
              <a:rPr lang="en-US"/>
              <a:t>Organic Chemistry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1909313" y="981974"/>
            <a:ext cx="4343400" cy="5029200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buNone/>
            </a:pPr>
            <a:r>
              <a:rPr lang="en-US" sz="3200"/>
              <a:t>Lots of </a:t>
            </a:r>
            <a:r>
              <a:rPr lang="en-US" sz="4400" b="1">
                <a:solidFill>
                  <a:srgbClr val="0070C0"/>
                </a:solidFill>
              </a:rPr>
              <a:t>LABS!</a:t>
            </a:r>
          </a:p>
          <a:p>
            <a:pPr lvl="1">
              <a:buNone/>
            </a:pPr>
            <a:r>
              <a:rPr lang="en-US">
                <a:solidFill>
                  <a:schemeClr val="tx2">
                    <a:lumMod val="60000"/>
                    <a:lumOff val="40000"/>
                  </a:schemeClr>
                </a:solidFill>
                <a:cs typeface="Calibri"/>
              </a:rPr>
              <a:t>Isomerization</a:t>
            </a:r>
          </a:p>
          <a:p>
            <a:pPr lvl="1">
              <a:buNone/>
            </a:pPr>
            <a:r>
              <a:rPr lang="en-US">
                <a:solidFill>
                  <a:schemeClr val="tx2">
                    <a:lumMod val="60000"/>
                    <a:lumOff val="40000"/>
                  </a:schemeClr>
                </a:solidFill>
                <a:cs typeface="Calibri"/>
              </a:rPr>
              <a:t>Reaction Mechanisms</a:t>
            </a:r>
          </a:p>
          <a:p>
            <a:pPr lvl="1">
              <a:buNone/>
            </a:pPr>
            <a:r>
              <a:rPr lang="en-US">
                <a:solidFill>
                  <a:schemeClr val="tx2">
                    <a:lumMod val="60000"/>
                    <a:lumOff val="40000"/>
                  </a:schemeClr>
                </a:solidFill>
                <a:cs typeface="Calibri"/>
              </a:rPr>
              <a:t>Redox Reactions</a:t>
            </a:r>
          </a:p>
          <a:p>
            <a:pPr lvl="1">
              <a:buNone/>
            </a:pPr>
            <a:r>
              <a:rPr lang="en-US">
                <a:solidFill>
                  <a:schemeClr val="tx2">
                    <a:lumMod val="60000"/>
                    <a:lumOff val="40000"/>
                  </a:schemeClr>
                </a:solidFill>
                <a:cs typeface="Calibri"/>
              </a:rPr>
              <a:t>Extraction Techniques</a:t>
            </a:r>
          </a:p>
          <a:p>
            <a:pPr lvl="1">
              <a:buNone/>
            </a:pPr>
            <a:r>
              <a:rPr lang="en-US">
                <a:solidFill>
                  <a:schemeClr val="tx2">
                    <a:lumMod val="60000"/>
                    <a:lumOff val="40000"/>
                  </a:schemeClr>
                </a:solidFill>
              </a:rPr>
              <a:t>Aldol Condensations</a:t>
            </a:r>
            <a:endParaRPr lang="en-US">
              <a:solidFill>
                <a:schemeClr val="tx2">
                  <a:lumMod val="60000"/>
                  <a:lumOff val="40000"/>
                </a:schemeClr>
              </a:solidFill>
              <a:cs typeface="Calibri"/>
            </a:endParaRPr>
          </a:p>
          <a:p>
            <a:pPr lvl="1">
              <a:buNone/>
            </a:pPr>
            <a:r>
              <a:rPr lang="en-US">
                <a:solidFill>
                  <a:schemeClr val="tx2">
                    <a:lumMod val="60000"/>
                    <a:lumOff val="40000"/>
                  </a:schemeClr>
                </a:solidFill>
              </a:rPr>
              <a:t>Functional group conversions</a:t>
            </a:r>
            <a:endParaRPr lang="en-US">
              <a:solidFill>
                <a:schemeClr val="tx2">
                  <a:lumMod val="60000"/>
                  <a:lumOff val="40000"/>
                </a:schemeClr>
              </a:solidFill>
              <a:cs typeface="Calibri"/>
            </a:endParaRPr>
          </a:p>
          <a:p>
            <a:pPr lvl="1">
              <a:buNone/>
            </a:pPr>
            <a:r>
              <a:rPr lang="en-US">
                <a:solidFill>
                  <a:schemeClr val="tx2">
                    <a:lumMod val="60000"/>
                    <a:lumOff val="40000"/>
                  </a:schemeClr>
                </a:solidFill>
              </a:rPr>
              <a:t>Boiling Point and Melting Point Determination</a:t>
            </a:r>
            <a:endParaRPr lang="en-US">
              <a:solidFill>
                <a:schemeClr val="tx2">
                  <a:lumMod val="60000"/>
                  <a:lumOff val="40000"/>
                </a:schemeClr>
              </a:solidFill>
              <a:cs typeface="Calibri"/>
            </a:endParaRPr>
          </a:p>
          <a:p>
            <a:pPr lvl="1">
              <a:buNone/>
            </a:pPr>
            <a:r>
              <a:rPr lang="en-US">
                <a:solidFill>
                  <a:schemeClr val="tx2">
                    <a:lumMod val="60000"/>
                    <a:lumOff val="40000"/>
                  </a:schemeClr>
                </a:solidFill>
                <a:cs typeface="Calibri"/>
              </a:rPr>
              <a:t>Solubility Tests</a:t>
            </a:r>
          </a:p>
          <a:p>
            <a:pPr lvl="1">
              <a:buNone/>
            </a:pPr>
            <a:r>
              <a:rPr lang="en-US">
                <a:solidFill>
                  <a:schemeClr val="tx2">
                    <a:lumMod val="60000"/>
                    <a:lumOff val="40000"/>
                  </a:schemeClr>
                </a:solidFill>
                <a:cs typeface="Calibri"/>
              </a:rPr>
              <a:t>Polymers</a:t>
            </a:r>
          </a:p>
          <a:p>
            <a:pPr lvl="1">
              <a:buNone/>
            </a:pPr>
            <a:r>
              <a:rPr lang="en-US">
                <a:solidFill>
                  <a:schemeClr val="tx2">
                    <a:lumMod val="60000"/>
                    <a:lumOff val="40000"/>
                  </a:schemeClr>
                </a:solidFill>
                <a:cs typeface="Calibri"/>
              </a:rPr>
              <a:t>Infrared Spectroscopy</a:t>
            </a:r>
          </a:p>
          <a:p>
            <a:pPr lvl="1">
              <a:buNone/>
            </a:pPr>
            <a:r>
              <a:rPr lang="en-US">
                <a:solidFill>
                  <a:schemeClr val="tx2">
                    <a:lumMod val="60000"/>
                    <a:lumOff val="40000"/>
                  </a:schemeClr>
                </a:solidFill>
                <a:cs typeface="Calibri"/>
              </a:rPr>
              <a:t>Gas Chromatography</a:t>
            </a: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74677" y="1981200"/>
            <a:ext cx="3535052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F795A4F-735C-47DE-B6C4-B36C222C79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9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Organic Chemistry</a:t>
            </a: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94392" y="1981200"/>
            <a:ext cx="4325408" cy="324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600200"/>
            <a:ext cx="4495800" cy="5105400"/>
          </a:xfrm>
        </p:spPr>
        <p:txBody>
          <a:bodyPr>
            <a:normAutofit/>
          </a:bodyPr>
          <a:lstStyle/>
          <a:p>
            <a:r>
              <a:rPr lang="en-US" err="1">
                <a:solidFill>
                  <a:srgbClr val="0070C0"/>
                </a:solidFill>
              </a:rPr>
              <a:t>Alkanes</a:t>
            </a:r>
            <a:r>
              <a:rPr lang="en-US">
                <a:solidFill>
                  <a:srgbClr val="0070C0"/>
                </a:solidFill>
              </a:rPr>
              <a:t>, alkenes, alkynes</a:t>
            </a:r>
          </a:p>
          <a:p>
            <a:r>
              <a:rPr lang="en-US">
                <a:solidFill>
                  <a:srgbClr val="00B050"/>
                </a:solidFill>
              </a:rPr>
              <a:t>Alcohols, </a:t>
            </a:r>
            <a:r>
              <a:rPr lang="en-US" err="1">
                <a:solidFill>
                  <a:srgbClr val="00B050"/>
                </a:solidFill>
              </a:rPr>
              <a:t>Aldehydes</a:t>
            </a:r>
            <a:r>
              <a:rPr lang="en-US">
                <a:solidFill>
                  <a:srgbClr val="00B050"/>
                </a:solidFill>
              </a:rPr>
              <a:t>, </a:t>
            </a:r>
            <a:r>
              <a:rPr lang="en-US" err="1">
                <a:solidFill>
                  <a:srgbClr val="00B050"/>
                </a:solidFill>
              </a:rPr>
              <a:t>Ketones</a:t>
            </a:r>
            <a:endParaRPr lang="en-US">
              <a:solidFill>
                <a:srgbClr val="00B050"/>
              </a:solidFill>
            </a:endParaRPr>
          </a:p>
          <a:p>
            <a:r>
              <a:rPr lang="en-US">
                <a:solidFill>
                  <a:srgbClr val="FF0000"/>
                </a:solidFill>
              </a:rPr>
              <a:t>Carboxylic Acids, Amines</a:t>
            </a:r>
          </a:p>
          <a:p>
            <a:r>
              <a:rPr lang="en-US">
                <a:solidFill>
                  <a:srgbClr val="7030A0"/>
                </a:solidFill>
              </a:rPr>
              <a:t>Amides, Esters, Ethers</a:t>
            </a:r>
          </a:p>
          <a:p>
            <a:r>
              <a:rPr lang="en-US" err="1">
                <a:solidFill>
                  <a:srgbClr val="FFC000"/>
                </a:solidFill>
              </a:rPr>
              <a:t>Acetals</a:t>
            </a:r>
            <a:r>
              <a:rPr lang="en-US">
                <a:solidFill>
                  <a:srgbClr val="FFC000"/>
                </a:solidFill>
              </a:rPr>
              <a:t>, </a:t>
            </a:r>
            <a:r>
              <a:rPr lang="en-US" err="1">
                <a:solidFill>
                  <a:srgbClr val="FFC000"/>
                </a:solidFill>
              </a:rPr>
              <a:t>Hemiacetals</a:t>
            </a:r>
            <a:endParaRPr lang="en-US">
              <a:solidFill>
                <a:srgbClr val="FFC000"/>
              </a:solidFill>
            </a:endParaRPr>
          </a:p>
          <a:p>
            <a:r>
              <a:rPr lang="en-US"/>
              <a:t>Great for AP </a:t>
            </a:r>
            <a:r>
              <a:rPr lang="en-US" err="1"/>
              <a:t>Chem</a:t>
            </a:r>
            <a:r>
              <a:rPr lang="en-US"/>
              <a:t> students!</a:t>
            </a:r>
          </a:p>
          <a:p>
            <a:endParaRPr lang="en-US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2D4283B-B727-4726-9274-564E334C3A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0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9D39C-F3D8-4A47-B212-984877EBF2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5949" y="105209"/>
            <a:ext cx="9430492" cy="1256291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>
                <a:latin typeface="Garamond"/>
              </a:rPr>
              <a:t>Algorithm Development for Applications</a:t>
            </a:r>
            <a:br>
              <a:rPr lang="en-US" b="1">
                <a:latin typeface="Garamond"/>
              </a:rPr>
            </a:br>
            <a:r>
              <a:rPr lang="en-US" b="1">
                <a:latin typeface="Garamond"/>
              </a:rPr>
              <a:t>Mr. Polack</a:t>
            </a:r>
            <a:endParaRPr lang="en-US">
              <a:cs typeface="Calibri Light" panose="020F030202020403020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DA3FE2-83EA-434C-B0C5-B363E5BB59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6064" y="1362110"/>
            <a:ext cx="11262167" cy="2781058"/>
          </a:xfrm>
        </p:spPr>
        <p:txBody>
          <a:bodyPr vert="horz" lIns="68580" tIns="34290" rIns="68580" bIns="34290" rtlCol="0" anchor="t">
            <a:normAutofit/>
          </a:bodyPr>
          <a:lstStyle/>
          <a:p>
            <a:pPr marL="0" indent="0" algn="just">
              <a:buNone/>
            </a:pPr>
            <a:r>
              <a:rPr lang="en-US">
                <a:solidFill>
                  <a:srgbClr val="2D3B45"/>
                </a:solidFill>
                <a:latin typeface="Lato"/>
                <a:ea typeface="Lato"/>
                <a:cs typeface="Lato"/>
              </a:rPr>
              <a:t>This course places an emphasis on producing clear, robust, and reasonably efficient code using top-down design, informal analysis, and effective testing and debugging.  We will use Python to implement our algorithmic thinking, and several graphics packages to create interesting visual applications.</a:t>
            </a:r>
            <a:endParaRPr lang="en-US"/>
          </a:p>
          <a:p>
            <a:pPr marL="0" indent="0">
              <a:buNone/>
            </a:pPr>
            <a:endParaRPr lang="en-US" sz="1800">
              <a:ea typeface="Calibri"/>
              <a:cs typeface="Calibri"/>
            </a:endParaRPr>
          </a:p>
          <a:p>
            <a:endParaRPr lang="en-US" sz="1800">
              <a:ea typeface="+mn-lt"/>
              <a:cs typeface="+mn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67FDDE-5641-E3F8-5994-D0EDBDD167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86732" y="3588162"/>
            <a:ext cx="2879767" cy="2998520"/>
          </a:xfrm>
          <a:prstGeom prst="rect">
            <a:avLst/>
          </a:prstGeom>
        </p:spPr>
      </p:pic>
      <p:pic>
        <p:nvPicPr>
          <p:cNvPr id="6" name="Picture 5" descr="A black and pink fractal&#10;&#10;AI-generated content may be incorrect.">
            <a:extLst>
              <a:ext uri="{FF2B5EF4-FFF2-40B4-BE49-F238E27FC236}">
                <a16:creationId xmlns:a16="http://schemas.microsoft.com/office/drawing/2014/main" id="{351609B9-DAAD-92BE-BAFB-D4AF121F85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1116" y="3868882"/>
            <a:ext cx="2821379" cy="228699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169332E-43AF-382B-34C0-7B37150557AE}"/>
              </a:ext>
            </a:extLst>
          </p:cNvPr>
          <p:cNvSpPr txBox="1"/>
          <p:nvPr/>
        </p:nvSpPr>
        <p:spPr>
          <a:xfrm>
            <a:off x="53487" y="4284509"/>
            <a:ext cx="1655992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ea typeface="Calibri"/>
                <a:cs typeface="Calibri"/>
              </a:rPr>
              <a:t>Use Processing to generate the Mandelbrot fractal!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78AA567-98B0-884B-4BA7-C7616AD1EEB2}"/>
              </a:ext>
            </a:extLst>
          </p:cNvPr>
          <p:cNvSpPr txBox="1"/>
          <p:nvPr/>
        </p:nvSpPr>
        <p:spPr>
          <a:xfrm>
            <a:off x="6347409" y="4413158"/>
            <a:ext cx="2378407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ea typeface="Calibri"/>
                <a:cs typeface="Calibri"/>
              </a:rPr>
              <a:t>Build a graphing calculator to visualize Newton's Method!</a:t>
            </a:r>
          </a:p>
        </p:txBody>
      </p:sp>
    </p:spTree>
    <p:extLst>
      <p:ext uri="{BB962C8B-B14F-4D97-AF65-F5344CB8AC3E}">
        <p14:creationId xmlns:p14="http://schemas.microsoft.com/office/powerpoint/2010/main" val="1492091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theme/theme1.xml><?xml version="1.0" encoding="utf-8"?>
<a:theme xmlns:a="http://schemas.openxmlformats.org/drawingml/2006/main" name="xray_bizarre">
  <a:themeElements>
    <a:clrScheme name="xray_bizarr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xray_bizarr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xray_bizarr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xray_bizarr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xray_bizarr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xray_bizarr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xray_bizarr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xray_bizarr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xray_bizarr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xray_bizarr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xray_bizarr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xray_bizarr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xray_bizarr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xray_bizarr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it_is_rocket_science">
  <a:themeElements>
    <a:clrScheme name="it_is_rocket_scien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it_is_rocket_science">
      <a:majorFont>
        <a:latin typeface="Impact"/>
        <a:ea typeface=""/>
        <a:cs typeface=""/>
      </a:majorFont>
      <a:minorFont>
        <a:latin typeface="Impac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it_is_rocket_scien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t_is_rocket_scienc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t_is_rocket_scienc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t_is_rocket_scienc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t_is_rocket_scienc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t_is_rocket_scienc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t_is_rocket_scienc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t_is_rocket_scienc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t_is_rocket_scienc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t_is_rocket_scienc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t_is_rocket_scienc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t_is_rocket_scienc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Waveform">
  <a:themeElements>
    <a:clrScheme name="Waveform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Wavef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aveform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Classroom expectations">
  <a:themeElements>
    <a:clrScheme name="1844_Classroom Expectations_Copyedited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844_Classroom Expectations_Copyedited">
      <a:majorFont>
        <a:latin typeface="Tahom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2857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8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2857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8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844_Classroom Expectations_Copyedited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844_Classroom Expectations_Copyedited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844_Classroom Expectations_Copyedited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844_Classroom Expectations_Copyedited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844_Classroom Expectations_Copyedited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844_Classroom Expectations_Copyedited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844_Classroom Expectations_Copyedited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844_Classroom Expectations_Copyedited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844_Classroom Expectations_Copyedited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844_Classroom Expectations_Copyedited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844_Classroom Expectations_Copyedited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844_Classroom Expectations_Copyedited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844_Classroom Expectations_Copyedited 1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Office 2013 - 2022 Theme">
  <a:themeElements>
    <a:clrScheme name="Office 2013 - 2022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2013 - 2022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13 - 2022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E5224E"/>
      </a:accent1>
      <a:accent2>
        <a:srgbClr val="9D074E"/>
      </a:accent2>
      <a:accent3>
        <a:srgbClr val="7F2294"/>
      </a:accent3>
      <a:accent4>
        <a:srgbClr val="8D65EA"/>
      </a:accent4>
      <a:accent5>
        <a:srgbClr val="588FE2"/>
      </a:accent5>
      <a:accent6>
        <a:srgbClr val="127CA4"/>
      </a:accent6>
      <a:hlink>
        <a:srgbClr val="FB4AB6"/>
      </a:hlink>
      <a:folHlink>
        <a:srgbClr val="F98FE9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6DB8EB18-3657-4051-A897-2ED38832359E}"/>
    </a:ext>
  </a:extLst>
</a:theme>
</file>

<file path=ppt/theme/theme9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E68FAAAFF0B7643B461AFD5A8DA0835" ma:contentTypeVersion="33" ma:contentTypeDescription="Create a new document." ma:contentTypeScope="" ma:versionID="ca81ae0114d93abcb69adcdad13b8200">
  <xsd:schema xmlns:xsd="http://www.w3.org/2001/XMLSchema" xmlns:xs="http://www.w3.org/2001/XMLSchema" xmlns:p="http://schemas.microsoft.com/office/2006/metadata/properties" xmlns:ns3="c329e4f3-241d-4570-a0cd-ef7f4bf835e4" xmlns:ns4="390ee79f-b40f-4591-8cdc-7521104152bf" targetNamespace="http://schemas.microsoft.com/office/2006/metadata/properties" ma:root="true" ma:fieldsID="589e8a0afec4eb3a510b6b4646c5f41e" ns3:_="" ns4:_="">
    <xsd:import namespace="c329e4f3-241d-4570-a0cd-ef7f4bf835e4"/>
    <xsd:import namespace="390ee79f-b40f-4591-8cdc-7521104152bf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NotebookType" minOccurs="0"/>
                <xsd:element ref="ns4:FolderType" minOccurs="0"/>
                <xsd:element ref="ns4:Owner" minOccurs="0"/>
                <xsd:element ref="ns4:DefaultSectionNames" minOccurs="0"/>
                <xsd:element ref="ns4:Templates" minOccurs="0"/>
                <xsd:element ref="ns4:CultureName" minOccurs="0"/>
                <xsd:element ref="ns4:AppVersion" minOccurs="0"/>
                <xsd:element ref="ns4:Teachers" minOccurs="0"/>
                <xsd:element ref="ns4:Students" minOccurs="0"/>
                <xsd:element ref="ns4:Student_Groups" minOccurs="0"/>
                <xsd:element ref="ns4:Invited_Teachers" minOccurs="0"/>
                <xsd:element ref="ns4:Invited_Students" minOccurs="0"/>
                <xsd:element ref="ns4:Self_Registration_Enabled" minOccurs="0"/>
                <xsd:element ref="ns4:Has_Teacher_Only_SectionGroup" minOccurs="0"/>
                <xsd:element ref="ns4:Is_Collaboration_Space_Locked" minOccurs="0"/>
                <xsd:element ref="ns4:MediaServiceAutoTags" minOccurs="0"/>
                <xsd:element ref="ns4:MediaServiceDateTaken" minOccurs="0"/>
                <xsd:element ref="ns4:MediaServiceOCR" minOccurs="0"/>
                <xsd:element ref="ns4:MediaServiceLocation" minOccurs="0"/>
                <xsd:element ref="ns4:TeamsChannelId" minOccurs="0"/>
                <xsd:element ref="ns4:IsNotebookLocked" minOccurs="0"/>
                <xsd:element ref="ns4:MediaServiceEventHashCode" minOccurs="0"/>
                <xsd:element ref="ns4:MediaServiceGenerationTime" minOccurs="0"/>
                <xsd:element ref="ns4:Math_Settings" minOccurs="0"/>
                <xsd:element ref="ns4:Distribution_Groups" minOccurs="0"/>
                <xsd:element ref="ns4:LMS_Mappings" minOccurs="0"/>
                <xsd:element ref="ns4:MediaServiceAutoKeyPoints" minOccurs="0"/>
                <xsd:element ref="ns4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329e4f3-241d-4570-a0cd-ef7f4bf835e4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90ee79f-b40f-4591-8cdc-7521104152b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NotebookType" ma:index="13" nillable="true" ma:displayName="Notebook Type" ma:internalName="NotebookType">
      <xsd:simpleType>
        <xsd:restriction base="dms:Text"/>
      </xsd:simpleType>
    </xsd:element>
    <xsd:element name="FolderType" ma:index="14" nillable="true" ma:displayName="Folder Type" ma:internalName="FolderType">
      <xsd:simpleType>
        <xsd:restriction base="dms:Text"/>
      </xsd:simpleType>
    </xsd:element>
    <xsd:element name="Owner" ma:index="15" nillable="true" ma:displayName="Owner" ma:internalName="Owner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DefaultSectionNames" ma:index="16" nillable="true" ma:displayName="Default Section Names" ma:internalName="DefaultSectionNames">
      <xsd:simpleType>
        <xsd:restriction base="dms:Note">
          <xsd:maxLength value="255"/>
        </xsd:restriction>
      </xsd:simpleType>
    </xsd:element>
    <xsd:element name="Templates" ma:index="17" nillable="true" ma:displayName="Templates" ma:internalName="Templates">
      <xsd:simpleType>
        <xsd:restriction base="dms:Note">
          <xsd:maxLength value="255"/>
        </xsd:restriction>
      </xsd:simpleType>
    </xsd:element>
    <xsd:element name="CultureName" ma:index="18" nillable="true" ma:displayName="Culture Name" ma:internalName="CultureName">
      <xsd:simpleType>
        <xsd:restriction base="dms:Text"/>
      </xsd:simpleType>
    </xsd:element>
    <xsd:element name="AppVersion" ma:index="19" nillable="true" ma:displayName="App Version" ma:internalName="AppVersion">
      <xsd:simpleType>
        <xsd:restriction base="dms:Text"/>
      </xsd:simpleType>
    </xsd:element>
    <xsd:element name="Teachers" ma:index="20" nillable="true" ma:displayName="Teachers" ma:internalName="Teacher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s" ma:index="21" nillable="true" ma:displayName="Students" ma:internalName="Student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_Groups" ma:index="22" nillable="true" ma:displayName="Student Groups" ma:internalName="Student_Group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Invited_Teachers" ma:index="23" nillable="true" ma:displayName="Invited Teachers" ma:internalName="Invited_Teachers">
      <xsd:simpleType>
        <xsd:restriction base="dms:Note">
          <xsd:maxLength value="255"/>
        </xsd:restriction>
      </xsd:simpleType>
    </xsd:element>
    <xsd:element name="Invited_Students" ma:index="24" nillable="true" ma:displayName="Invited Students" ma:internalName="Invited_Students">
      <xsd:simpleType>
        <xsd:restriction base="dms:Note">
          <xsd:maxLength value="255"/>
        </xsd:restriction>
      </xsd:simpleType>
    </xsd:element>
    <xsd:element name="Self_Registration_Enabled" ma:index="25" nillable="true" ma:displayName="Self Registration Enabled" ma:internalName="Self_Registration_Enabled">
      <xsd:simpleType>
        <xsd:restriction base="dms:Boolean"/>
      </xsd:simpleType>
    </xsd:element>
    <xsd:element name="Has_Teacher_Only_SectionGroup" ma:index="26" nillable="true" ma:displayName="Has Teacher Only SectionGroup" ma:internalName="Has_Teacher_Only_SectionGroup">
      <xsd:simpleType>
        <xsd:restriction base="dms:Boolean"/>
      </xsd:simpleType>
    </xsd:element>
    <xsd:element name="Is_Collaboration_Space_Locked" ma:index="27" nillable="true" ma:displayName="Is Collaboration Space Locked" ma:internalName="Is_Collaboration_Space_Locked">
      <xsd:simpleType>
        <xsd:restriction base="dms:Boolean"/>
      </xsd:simpleType>
    </xsd:element>
    <xsd:element name="MediaServiceAutoTags" ma:index="28" nillable="true" ma:displayName="MediaServiceAutoTags" ma:internalName="MediaServiceAutoTags" ma:readOnly="true">
      <xsd:simpleType>
        <xsd:restriction base="dms:Text"/>
      </xsd:simpleType>
    </xsd:element>
    <xsd:element name="MediaServiceDateTaken" ma:index="29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3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31" nillable="true" ma:displayName="MediaServiceLocation" ma:internalName="MediaServiceLocation" ma:readOnly="true">
      <xsd:simpleType>
        <xsd:restriction base="dms:Text"/>
      </xsd:simpleType>
    </xsd:element>
    <xsd:element name="TeamsChannelId" ma:index="32" nillable="true" ma:displayName="Teams Channel Id" ma:internalName="TeamsChannelId">
      <xsd:simpleType>
        <xsd:restriction base="dms:Text"/>
      </xsd:simpleType>
    </xsd:element>
    <xsd:element name="IsNotebookLocked" ma:index="33" nillable="true" ma:displayName="Is Notebook Locked" ma:internalName="IsNotebookLocked">
      <xsd:simpleType>
        <xsd:restriction base="dms:Boolean"/>
      </xsd:simpleType>
    </xsd:element>
    <xsd:element name="MediaServiceEventHashCode" ma:index="3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35" nillable="true" ma:displayName="MediaServiceGenerationTime" ma:hidden="true" ma:internalName="MediaServiceGenerationTime" ma:readOnly="true">
      <xsd:simpleType>
        <xsd:restriction base="dms:Text"/>
      </xsd:simpleType>
    </xsd:element>
    <xsd:element name="Math_Settings" ma:index="36" nillable="true" ma:displayName="Math Settings" ma:internalName="Math_Settings">
      <xsd:simpleType>
        <xsd:restriction base="dms:Text"/>
      </xsd:simpleType>
    </xsd:element>
    <xsd:element name="Distribution_Groups" ma:index="37" nillable="true" ma:displayName="Distribution Groups" ma:internalName="Distribution_Groups">
      <xsd:simpleType>
        <xsd:restriction base="dms:Note">
          <xsd:maxLength value="255"/>
        </xsd:restriction>
      </xsd:simpleType>
    </xsd:element>
    <xsd:element name="LMS_Mappings" ma:index="38" nillable="true" ma:displayName="LMS Mappings" ma:internalName="LMS_Mappings">
      <xsd:simpleType>
        <xsd:restriction base="dms:Note">
          <xsd:maxLength value="255"/>
        </xsd:restriction>
      </xsd:simpleType>
    </xsd:element>
    <xsd:element name="MediaServiceAutoKeyPoints" ma:index="3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4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NotebookType xmlns="390ee79f-b40f-4591-8cdc-7521104152bf" xsi:nil="true"/>
    <Teachers xmlns="390ee79f-b40f-4591-8cdc-7521104152bf">
      <UserInfo>
        <DisplayName/>
        <AccountId xsi:nil="true"/>
        <AccountType/>
      </UserInfo>
    </Teachers>
    <Distribution_Groups xmlns="390ee79f-b40f-4591-8cdc-7521104152bf" xsi:nil="true"/>
    <AppVersion xmlns="390ee79f-b40f-4591-8cdc-7521104152bf" xsi:nil="true"/>
    <LMS_Mappings xmlns="390ee79f-b40f-4591-8cdc-7521104152bf" xsi:nil="true"/>
    <CultureName xmlns="390ee79f-b40f-4591-8cdc-7521104152bf" xsi:nil="true"/>
    <Invited_Students xmlns="390ee79f-b40f-4591-8cdc-7521104152bf" xsi:nil="true"/>
    <TeamsChannelId xmlns="390ee79f-b40f-4591-8cdc-7521104152bf" xsi:nil="true"/>
    <Is_Collaboration_Space_Locked xmlns="390ee79f-b40f-4591-8cdc-7521104152bf" xsi:nil="true"/>
    <Templates xmlns="390ee79f-b40f-4591-8cdc-7521104152bf" xsi:nil="true"/>
    <Self_Registration_Enabled xmlns="390ee79f-b40f-4591-8cdc-7521104152bf" xsi:nil="true"/>
    <FolderType xmlns="390ee79f-b40f-4591-8cdc-7521104152bf" xsi:nil="true"/>
    <Invited_Teachers xmlns="390ee79f-b40f-4591-8cdc-7521104152bf" xsi:nil="true"/>
    <IsNotebookLocked xmlns="390ee79f-b40f-4591-8cdc-7521104152bf" xsi:nil="true"/>
    <Math_Settings xmlns="390ee79f-b40f-4591-8cdc-7521104152bf" xsi:nil="true"/>
    <Students xmlns="390ee79f-b40f-4591-8cdc-7521104152bf">
      <UserInfo>
        <DisplayName/>
        <AccountId xsi:nil="true"/>
        <AccountType/>
      </UserInfo>
    </Students>
    <Student_Groups xmlns="390ee79f-b40f-4591-8cdc-7521104152bf">
      <UserInfo>
        <DisplayName/>
        <AccountId xsi:nil="true"/>
        <AccountType/>
      </UserInfo>
    </Student_Groups>
    <DefaultSectionNames xmlns="390ee79f-b40f-4591-8cdc-7521104152bf" xsi:nil="true"/>
    <Has_Teacher_Only_SectionGroup xmlns="390ee79f-b40f-4591-8cdc-7521104152bf" xsi:nil="true"/>
    <Owner xmlns="390ee79f-b40f-4591-8cdc-7521104152bf">
      <UserInfo>
        <DisplayName/>
        <AccountId xsi:nil="true"/>
        <AccountType/>
      </UserInfo>
    </Owner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867E0F1-C492-41F6-B9D7-6A3FC7F6DB02}">
  <ds:schemaRefs>
    <ds:schemaRef ds:uri="390ee79f-b40f-4591-8cdc-7521104152bf"/>
    <ds:schemaRef ds:uri="c329e4f3-241d-4570-a0cd-ef7f4bf835e4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5A0C0BAB-B95D-46D8-8FE6-29DAC4C89BF2}">
  <ds:schemaRefs>
    <ds:schemaRef ds:uri="390ee79f-b40f-4591-8cdc-7521104152bf"/>
    <ds:schemaRef ds:uri="c329e4f3-241d-4570-a0cd-ef7f4bf835e4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39C8AA3B-DCE1-493C-9690-214754B5228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32</Slides>
  <Notes>4</Notes>
  <HiddenSlides>0</HiddenSlides>
  <ScaleCrop>false</ScaleCrop>
  <HeadingPairs>
    <vt:vector size="4" baseType="variant">
      <vt:variant>
        <vt:lpstr>Theme</vt:lpstr>
      </vt:variant>
      <vt:variant>
        <vt:i4>11</vt:i4>
      </vt:variant>
      <vt:variant>
        <vt:lpstr>Slide Titles</vt:lpstr>
      </vt:variant>
      <vt:variant>
        <vt:i4>32</vt:i4>
      </vt:variant>
    </vt:vector>
  </HeadingPairs>
  <TitlesOfParts>
    <vt:vector size="43" baseType="lpstr">
      <vt:lpstr>xray_bizarre</vt:lpstr>
      <vt:lpstr>Custom Design</vt:lpstr>
      <vt:lpstr>it_is_rocket_science</vt:lpstr>
      <vt:lpstr>Office Theme</vt:lpstr>
      <vt:lpstr>Waveform</vt:lpstr>
      <vt:lpstr>Classroom expectations</vt:lpstr>
      <vt:lpstr>Office 2013 - 2022 Theme</vt:lpstr>
      <vt:lpstr>Vapor Trail</vt:lpstr>
      <vt:lpstr>Wisp</vt:lpstr>
      <vt:lpstr>2_Office Theme</vt:lpstr>
      <vt:lpstr>1_Office Theme</vt:lpstr>
      <vt:lpstr>SMA Electives</vt:lpstr>
      <vt:lpstr>Half-credit electives must be paired.    Students must choose an elective from each column to credit a full credit (Column A and B OR Column C and D).</vt:lpstr>
      <vt:lpstr>Fall SMA Electives</vt:lpstr>
      <vt:lpstr>PowerPoint Presentation</vt:lpstr>
      <vt:lpstr>ORGANIC  CHEMISTRY</vt:lpstr>
      <vt:lpstr>Nonmetallic Compounds of C and H</vt:lpstr>
      <vt:lpstr>Organic Chemistry</vt:lpstr>
      <vt:lpstr>Organic Chemistry</vt:lpstr>
      <vt:lpstr>Algorithm Development for Applications Mr. Polack</vt:lpstr>
      <vt:lpstr>Robotics Elective</vt:lpstr>
      <vt:lpstr>PowerPoint Presentation</vt:lpstr>
      <vt:lpstr>Linear Algebra Ms. Liberto</vt:lpstr>
      <vt:lpstr> Pre Engineering</vt:lpstr>
      <vt:lpstr>Pre Engineering</vt:lpstr>
      <vt:lpstr>Kinesiology</vt:lpstr>
      <vt:lpstr>KINESIOLOGY</vt:lpstr>
      <vt:lpstr>Spring SMA Electives</vt:lpstr>
      <vt:lpstr>PowerPoint Presentation</vt:lpstr>
      <vt:lpstr>Statistics using R Mr. Polack</vt:lpstr>
      <vt:lpstr>Biochemistry</vt:lpstr>
      <vt:lpstr>Biochemistry</vt:lpstr>
      <vt:lpstr>Biochemistry </vt:lpstr>
      <vt:lpstr>Biochemistry</vt:lpstr>
      <vt:lpstr>Microcontrollers</vt:lpstr>
      <vt:lpstr>Design Engineering and CAD</vt:lpstr>
      <vt:lpstr>Design Engineering</vt:lpstr>
      <vt:lpstr>PowerPoint Presentation</vt:lpstr>
      <vt:lpstr>What is Biotechnology</vt:lpstr>
      <vt:lpstr>PowerPoint Presentation</vt:lpstr>
      <vt:lpstr>PowerPoint Presentation</vt:lpstr>
      <vt:lpstr>Math Logic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SMA Electives</dc:title>
  <dc:creator>Liberto, Diana</dc:creator>
  <cp:revision>106</cp:revision>
  <dcterms:created xsi:type="dcterms:W3CDTF">2021-01-22T14:31:01Z</dcterms:created>
  <dcterms:modified xsi:type="dcterms:W3CDTF">2026-01-13T12:11:36Z</dcterms:modified>
</cp:coreProperties>
</file>